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3">
  <p:sldMasterIdLst>
    <p:sldMasterId id="2147483684" r:id="rId4"/>
  </p:sldMasterIdLst>
  <p:notesMasterIdLst>
    <p:notesMasterId r:id="rId83"/>
  </p:notesMasterIdLst>
  <p:handoutMasterIdLst>
    <p:handoutMasterId r:id="rId84"/>
  </p:handoutMasterIdLst>
  <p:sldIdLst>
    <p:sldId id="392" r:id="rId5"/>
    <p:sldId id="389" r:id="rId6"/>
    <p:sldId id="399" r:id="rId7"/>
    <p:sldId id="508" r:id="rId8"/>
    <p:sldId id="526" r:id="rId9"/>
    <p:sldId id="431" r:id="rId10"/>
    <p:sldId id="432" r:id="rId11"/>
    <p:sldId id="435" r:id="rId12"/>
    <p:sldId id="418" r:id="rId13"/>
    <p:sldId id="527" r:id="rId14"/>
    <p:sldId id="436" r:id="rId15"/>
    <p:sldId id="437" r:id="rId16"/>
    <p:sldId id="438" r:id="rId17"/>
    <p:sldId id="439" r:id="rId18"/>
    <p:sldId id="440" r:id="rId19"/>
    <p:sldId id="441" r:id="rId20"/>
    <p:sldId id="443" r:id="rId21"/>
    <p:sldId id="444" r:id="rId22"/>
    <p:sldId id="446" r:id="rId23"/>
    <p:sldId id="447" r:id="rId24"/>
    <p:sldId id="449" r:id="rId25"/>
    <p:sldId id="450" r:id="rId26"/>
    <p:sldId id="506" r:id="rId27"/>
    <p:sldId id="503" r:id="rId28"/>
    <p:sldId id="456" r:id="rId29"/>
    <p:sldId id="457" r:id="rId30"/>
    <p:sldId id="459" r:id="rId31"/>
    <p:sldId id="460" r:id="rId32"/>
    <p:sldId id="462" r:id="rId33"/>
    <p:sldId id="504" r:id="rId34"/>
    <p:sldId id="461" r:id="rId35"/>
    <p:sldId id="463" r:id="rId36"/>
    <p:sldId id="464" r:id="rId37"/>
    <p:sldId id="465" r:id="rId38"/>
    <p:sldId id="466" r:id="rId39"/>
    <p:sldId id="468" r:id="rId40"/>
    <p:sldId id="470" r:id="rId41"/>
    <p:sldId id="467" r:id="rId42"/>
    <p:sldId id="471" r:id="rId43"/>
    <p:sldId id="472" r:id="rId44"/>
    <p:sldId id="507" r:id="rId45"/>
    <p:sldId id="478" r:id="rId46"/>
    <p:sldId id="480" r:id="rId47"/>
    <p:sldId id="479" r:id="rId48"/>
    <p:sldId id="482" r:id="rId49"/>
    <p:sldId id="509" r:id="rId50"/>
    <p:sldId id="510" r:id="rId51"/>
    <p:sldId id="512" r:id="rId52"/>
    <p:sldId id="513" r:id="rId53"/>
    <p:sldId id="528" r:id="rId54"/>
    <p:sldId id="515" r:id="rId55"/>
    <p:sldId id="514" r:id="rId56"/>
    <p:sldId id="511" r:id="rId57"/>
    <p:sldId id="516" r:id="rId58"/>
    <p:sldId id="518" r:id="rId59"/>
    <p:sldId id="530" r:id="rId60"/>
    <p:sldId id="529" r:id="rId61"/>
    <p:sldId id="517" r:id="rId62"/>
    <p:sldId id="531" r:id="rId63"/>
    <p:sldId id="520" r:id="rId64"/>
    <p:sldId id="532" r:id="rId65"/>
    <p:sldId id="525" r:id="rId66"/>
    <p:sldId id="519" r:id="rId67"/>
    <p:sldId id="521" r:id="rId68"/>
    <p:sldId id="487" r:id="rId69"/>
    <p:sldId id="534" r:id="rId70"/>
    <p:sldId id="533" r:id="rId71"/>
    <p:sldId id="522" r:id="rId72"/>
    <p:sldId id="524" r:id="rId73"/>
    <p:sldId id="491" r:id="rId74"/>
    <p:sldId id="493" r:id="rId75"/>
    <p:sldId id="494" r:id="rId76"/>
    <p:sldId id="535" r:id="rId77"/>
    <p:sldId id="495" r:id="rId78"/>
    <p:sldId id="448" r:id="rId79"/>
    <p:sldId id="458" r:id="rId80"/>
    <p:sldId id="505" r:id="rId81"/>
    <p:sldId id="502" r:id="rId82"/>
  </p:sldIdLst>
  <p:sldSz cx="12192000" cy="6858000"/>
  <p:notesSz cx="6858000" cy="9144000"/>
  <p:defaultTextStyle>
    <a:defPPr rtl="0">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p15:clr>
            <a:srgbClr val="F26B43"/>
          </p15:clr>
        </p15:guide>
        <p15:guide id="3"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86E62"/>
    <a:srgbClr val="D40AA8"/>
    <a:srgbClr val="12B1BF"/>
    <a:srgbClr val="CCE8DA"/>
    <a:srgbClr val="E7F4ED"/>
    <a:srgbClr val="37335B"/>
    <a:srgbClr val="625F9A"/>
    <a:srgbClr val="A3A3C1"/>
    <a:srgbClr val="1B192E"/>
    <a:srgbClr val="E7F2F4"/>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CF1AB2-1976-4502-BF36-3FF5EA218861}" styleName="Stile medio 4 - Colore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799B23B-EC83-4686-B30A-512413B5E67A}" styleName="Stile chiaro 3 - Colore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638B1855-1B75-4FBE-930C-398BA8C253C6}" styleName="Stile con tema 2 - Colore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Stile con tema 2 - Colore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FABFCF23-3B69-468F-B69F-88F6DE6A72F2}" styleName="Stile medio 1 - Colore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9DCAF9ED-07DC-4A11-8D7F-57B35C25682E}" styleName="Stile medio 1 - Colore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8A107856-5554-42FB-B03E-39F5DBC370BA}" styleName="Stile medio 4 - Colore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BDBED569-4797-4DF1-A0F4-6AAB3CD982D8}" styleName="Stile chiaro 3 - Colore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16D9F66E-5EB9-4882-86FB-DCBF35E3C3E4}" styleName="Stile medio 4 - Colore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08FB837D-C827-4EFA-A057-4D05807E0F7C}" styleName="Stile con tema 1 - Colore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284E427A-3D55-4303-BF80-6455036E1DE7}" styleName="Stile con tema 1 - Colore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5940675A-B579-460E-94D1-54222C63F5DA}" styleName="Nessuno stile, griglia tabel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301B821-A1FF-4177-AEE7-76D212191A09}" styleName="Stile medio 1 - Colore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E25E649-3F16-4E02-A733-19D2CDBF48F0}" styleName="Stile medio 3 - Colore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5BE263C-DBD7-4A20-BB59-AAB30ACAA65A}" styleName="Stile medio 3 - Colore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74C1A8A3-306A-4EB7-A6B1-4F7E0EB9C5D6}" styleName="Stile medio 3 - Colore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D7AC3CCA-C797-4891-BE02-D94E43425B78}" styleName="Stile medio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912C8C85-51F0-491E-9774-3900AFEF0FD7}" styleName="Stile chiaro 2 - Colore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E9639D4-E3E2-4D34-9284-5A2195B3D0D7}" styleName="Stile chiaro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Stile chiaro 2 - Colore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204" autoAdjust="0"/>
    <p:restoredTop sz="93725" autoAdjust="0"/>
  </p:normalViewPr>
  <p:slideViewPr>
    <p:cSldViewPr snapToGrid="0">
      <p:cViewPr varScale="1">
        <p:scale>
          <a:sx n="83" d="100"/>
          <a:sy n="83" d="100"/>
        </p:scale>
        <p:origin x="120" y="77"/>
      </p:cViewPr>
      <p:guideLst>
        <p:guide pos="3840"/>
        <p:guide orient="horz" pos="2160"/>
      </p:guideLst>
    </p:cSldViewPr>
  </p:slideViewPr>
  <p:outlineViewPr>
    <p:cViewPr>
      <p:scale>
        <a:sx n="33" d="100"/>
        <a:sy n="33" d="100"/>
      </p:scale>
      <p:origin x="0" y="-2709"/>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114" d="100"/>
          <a:sy n="114" d="100"/>
        </p:scale>
        <p:origin x="1476" y="84"/>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handoutMaster" Target="handoutMasters/handoutMaster1.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notesMaster" Target="notesMasters/notesMaster1.xml"/><Relationship Id="rId88"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theme" Target="theme/theme1.xml"/><Relationship Id="rId61" Type="http://schemas.openxmlformats.org/officeDocument/2006/relationships/slide" Target="slides/slide57.xml"/><Relationship Id="rId82" Type="http://schemas.openxmlformats.org/officeDocument/2006/relationships/slide" Target="slides/slide78.xml"/></Relationships>
</file>

<file path=ppt/diagrams/_rels/data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image" Target="../media/image26.jpeg"/></Relationships>
</file>

<file path=ppt/diagrams/_rels/drawing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image" Target="../media/image26.jpeg"/></Relationships>
</file>

<file path=ppt/diagrams/colors1.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AB26CC-BBFC-4505-B53A-8BCFD966D818}" type="doc">
      <dgm:prSet loTypeId="urn:microsoft.com/office/officeart/2005/8/layout/chevron1" loCatId="process" qsTypeId="urn:microsoft.com/office/officeart/2005/8/quickstyle/simple1" qsCatId="simple" csTypeId="urn:microsoft.com/office/officeart/2005/8/colors/accent2_3" csCatId="accent2" phldr="1"/>
      <dgm:spPr/>
    </dgm:pt>
    <dgm:pt modelId="{CB429102-6E1A-488C-9F1D-1FF7A36634F8}">
      <dgm:prSet phldrT="[Testo]"/>
      <dgm:spPr/>
      <dgm:t>
        <a:bodyPr/>
        <a:lstStyle/>
        <a:p>
          <a:r>
            <a:rPr lang="it-IT" dirty="0"/>
            <a:t>NIS</a:t>
          </a:r>
        </a:p>
      </dgm:t>
    </dgm:pt>
    <dgm:pt modelId="{8E1EDCB7-F8C9-471B-9138-6EDF5DFADF60}" type="parTrans" cxnId="{66F51D70-82FC-40F3-B159-C7991BC38C7E}">
      <dgm:prSet/>
      <dgm:spPr/>
      <dgm:t>
        <a:bodyPr/>
        <a:lstStyle/>
        <a:p>
          <a:endParaRPr lang="it-IT"/>
        </a:p>
      </dgm:t>
    </dgm:pt>
    <dgm:pt modelId="{1D75CED3-1BF5-41DE-BFC4-DA99164484A3}" type="sibTrans" cxnId="{66F51D70-82FC-40F3-B159-C7991BC38C7E}">
      <dgm:prSet/>
      <dgm:spPr/>
      <dgm:t>
        <a:bodyPr/>
        <a:lstStyle/>
        <a:p>
          <a:endParaRPr lang="it-IT"/>
        </a:p>
      </dgm:t>
    </dgm:pt>
    <dgm:pt modelId="{4832B463-CBD9-4398-A82D-67B7BFD4C9FD}">
      <dgm:prSet phldrT="[Testo]"/>
      <dgm:spPr/>
      <dgm:t>
        <a:bodyPr/>
        <a:lstStyle/>
        <a:p>
          <a:r>
            <a:rPr lang="it-IT" dirty="0"/>
            <a:t>NIS2</a:t>
          </a:r>
        </a:p>
      </dgm:t>
    </dgm:pt>
    <dgm:pt modelId="{86E7EDBA-B40B-4AE4-89C7-534D93CE8CD1}" type="parTrans" cxnId="{55016EE3-7ABA-4909-B3E5-7DE89D4E0820}">
      <dgm:prSet/>
      <dgm:spPr/>
      <dgm:t>
        <a:bodyPr/>
        <a:lstStyle/>
        <a:p>
          <a:endParaRPr lang="it-IT"/>
        </a:p>
      </dgm:t>
    </dgm:pt>
    <dgm:pt modelId="{35B8B60E-22A1-4F0E-A7FB-3368040685A0}" type="sibTrans" cxnId="{55016EE3-7ABA-4909-B3E5-7DE89D4E0820}">
      <dgm:prSet/>
      <dgm:spPr/>
      <dgm:t>
        <a:bodyPr/>
        <a:lstStyle/>
        <a:p>
          <a:endParaRPr lang="it-IT"/>
        </a:p>
      </dgm:t>
    </dgm:pt>
    <dgm:pt modelId="{229BFD2A-5DB2-4DA7-B58B-D96F3018917C}">
      <dgm:prSet phldrT="[Testo]"/>
      <dgm:spPr/>
      <dgm:t>
        <a:bodyPr/>
        <a:lstStyle/>
        <a:p>
          <a:r>
            <a:rPr lang="it-IT" dirty="0"/>
            <a:t>CER</a:t>
          </a:r>
        </a:p>
      </dgm:t>
    </dgm:pt>
    <dgm:pt modelId="{69CF27F2-282A-47A7-83BC-D1C1780AD37A}" type="parTrans" cxnId="{429D00DA-D214-46B9-9EAC-B0725CEA1920}">
      <dgm:prSet/>
      <dgm:spPr/>
      <dgm:t>
        <a:bodyPr/>
        <a:lstStyle/>
        <a:p>
          <a:endParaRPr lang="it-IT"/>
        </a:p>
      </dgm:t>
    </dgm:pt>
    <dgm:pt modelId="{B4A4AB26-E2C9-42D5-8A22-2B69C27C751B}" type="sibTrans" cxnId="{429D00DA-D214-46B9-9EAC-B0725CEA1920}">
      <dgm:prSet/>
      <dgm:spPr/>
      <dgm:t>
        <a:bodyPr/>
        <a:lstStyle/>
        <a:p>
          <a:endParaRPr lang="it-IT"/>
        </a:p>
      </dgm:t>
    </dgm:pt>
    <dgm:pt modelId="{BE5514AF-7FD2-4DC6-92F3-EA547B109681}" type="pres">
      <dgm:prSet presAssocID="{49AB26CC-BBFC-4505-B53A-8BCFD966D818}" presName="Name0" presStyleCnt="0">
        <dgm:presLayoutVars>
          <dgm:dir/>
          <dgm:animLvl val="lvl"/>
          <dgm:resizeHandles val="exact"/>
        </dgm:presLayoutVars>
      </dgm:prSet>
      <dgm:spPr/>
    </dgm:pt>
    <dgm:pt modelId="{8928D649-084C-4537-BCCC-5C756098D9C2}" type="pres">
      <dgm:prSet presAssocID="{CB429102-6E1A-488C-9F1D-1FF7A36634F8}" presName="parTxOnly" presStyleLbl="node1" presStyleIdx="0" presStyleCnt="3">
        <dgm:presLayoutVars>
          <dgm:chMax val="0"/>
          <dgm:chPref val="0"/>
          <dgm:bulletEnabled val="1"/>
        </dgm:presLayoutVars>
      </dgm:prSet>
      <dgm:spPr/>
    </dgm:pt>
    <dgm:pt modelId="{043407F9-C5AF-40C9-AE7B-D8361C7E52F6}" type="pres">
      <dgm:prSet presAssocID="{1D75CED3-1BF5-41DE-BFC4-DA99164484A3}" presName="parTxOnlySpace" presStyleCnt="0"/>
      <dgm:spPr/>
    </dgm:pt>
    <dgm:pt modelId="{915DE698-93EC-45B9-B6DA-17D9CFF5CB9F}" type="pres">
      <dgm:prSet presAssocID="{4832B463-CBD9-4398-A82D-67B7BFD4C9FD}" presName="parTxOnly" presStyleLbl="node1" presStyleIdx="1" presStyleCnt="3">
        <dgm:presLayoutVars>
          <dgm:chMax val="0"/>
          <dgm:chPref val="0"/>
          <dgm:bulletEnabled val="1"/>
        </dgm:presLayoutVars>
      </dgm:prSet>
      <dgm:spPr/>
    </dgm:pt>
    <dgm:pt modelId="{ED8BAE03-1460-493B-AE92-B2ACFE525724}" type="pres">
      <dgm:prSet presAssocID="{35B8B60E-22A1-4F0E-A7FB-3368040685A0}" presName="parTxOnlySpace" presStyleCnt="0"/>
      <dgm:spPr/>
    </dgm:pt>
    <dgm:pt modelId="{F3A68E10-186A-47BE-9398-9A9C3D6942C9}" type="pres">
      <dgm:prSet presAssocID="{229BFD2A-5DB2-4DA7-B58B-D96F3018917C}" presName="parTxOnly" presStyleLbl="node1" presStyleIdx="2" presStyleCnt="3">
        <dgm:presLayoutVars>
          <dgm:chMax val="0"/>
          <dgm:chPref val="0"/>
          <dgm:bulletEnabled val="1"/>
        </dgm:presLayoutVars>
      </dgm:prSet>
      <dgm:spPr/>
    </dgm:pt>
  </dgm:ptLst>
  <dgm:cxnLst>
    <dgm:cxn modelId="{E11D6D05-25D0-404E-8B97-FC96A7B47EA1}" type="presOf" srcId="{49AB26CC-BBFC-4505-B53A-8BCFD966D818}" destId="{BE5514AF-7FD2-4DC6-92F3-EA547B109681}" srcOrd="0" destOrd="0" presId="urn:microsoft.com/office/officeart/2005/8/layout/chevron1"/>
    <dgm:cxn modelId="{DA71861F-1226-48F2-AD5F-36988ACB1FD1}" type="presOf" srcId="{CB429102-6E1A-488C-9F1D-1FF7A36634F8}" destId="{8928D649-084C-4537-BCCC-5C756098D9C2}" srcOrd="0" destOrd="0" presId="urn:microsoft.com/office/officeart/2005/8/layout/chevron1"/>
    <dgm:cxn modelId="{BDA8093A-7B24-4591-9D9B-5F4C66BCD058}" type="presOf" srcId="{4832B463-CBD9-4398-A82D-67B7BFD4C9FD}" destId="{915DE698-93EC-45B9-B6DA-17D9CFF5CB9F}" srcOrd="0" destOrd="0" presId="urn:microsoft.com/office/officeart/2005/8/layout/chevron1"/>
    <dgm:cxn modelId="{66F51D70-82FC-40F3-B159-C7991BC38C7E}" srcId="{49AB26CC-BBFC-4505-B53A-8BCFD966D818}" destId="{CB429102-6E1A-488C-9F1D-1FF7A36634F8}" srcOrd="0" destOrd="0" parTransId="{8E1EDCB7-F8C9-471B-9138-6EDF5DFADF60}" sibTransId="{1D75CED3-1BF5-41DE-BFC4-DA99164484A3}"/>
    <dgm:cxn modelId="{F9FF18D5-2554-4947-9A80-848C51527B59}" type="presOf" srcId="{229BFD2A-5DB2-4DA7-B58B-D96F3018917C}" destId="{F3A68E10-186A-47BE-9398-9A9C3D6942C9}" srcOrd="0" destOrd="0" presId="urn:microsoft.com/office/officeart/2005/8/layout/chevron1"/>
    <dgm:cxn modelId="{429D00DA-D214-46B9-9EAC-B0725CEA1920}" srcId="{49AB26CC-BBFC-4505-B53A-8BCFD966D818}" destId="{229BFD2A-5DB2-4DA7-B58B-D96F3018917C}" srcOrd="2" destOrd="0" parTransId="{69CF27F2-282A-47A7-83BC-D1C1780AD37A}" sibTransId="{B4A4AB26-E2C9-42D5-8A22-2B69C27C751B}"/>
    <dgm:cxn modelId="{55016EE3-7ABA-4909-B3E5-7DE89D4E0820}" srcId="{49AB26CC-BBFC-4505-B53A-8BCFD966D818}" destId="{4832B463-CBD9-4398-A82D-67B7BFD4C9FD}" srcOrd="1" destOrd="0" parTransId="{86E7EDBA-B40B-4AE4-89C7-534D93CE8CD1}" sibTransId="{35B8B60E-22A1-4F0E-A7FB-3368040685A0}"/>
    <dgm:cxn modelId="{E9B27BD9-2A60-4B17-8DDE-221F20263DBB}" type="presParOf" srcId="{BE5514AF-7FD2-4DC6-92F3-EA547B109681}" destId="{8928D649-084C-4537-BCCC-5C756098D9C2}" srcOrd="0" destOrd="0" presId="urn:microsoft.com/office/officeart/2005/8/layout/chevron1"/>
    <dgm:cxn modelId="{68CD4B00-67EA-426D-ABE3-B9D9237C4083}" type="presParOf" srcId="{BE5514AF-7FD2-4DC6-92F3-EA547B109681}" destId="{043407F9-C5AF-40C9-AE7B-D8361C7E52F6}" srcOrd="1" destOrd="0" presId="urn:microsoft.com/office/officeart/2005/8/layout/chevron1"/>
    <dgm:cxn modelId="{BD521B1F-B9CD-455C-AB45-430954238A2F}" type="presParOf" srcId="{BE5514AF-7FD2-4DC6-92F3-EA547B109681}" destId="{915DE698-93EC-45B9-B6DA-17D9CFF5CB9F}" srcOrd="2" destOrd="0" presId="urn:microsoft.com/office/officeart/2005/8/layout/chevron1"/>
    <dgm:cxn modelId="{84F63E4E-DE07-471D-993C-F001F009EF54}" type="presParOf" srcId="{BE5514AF-7FD2-4DC6-92F3-EA547B109681}" destId="{ED8BAE03-1460-493B-AE92-B2ACFE525724}" srcOrd="3" destOrd="0" presId="urn:microsoft.com/office/officeart/2005/8/layout/chevron1"/>
    <dgm:cxn modelId="{F8E7534D-4DFF-4DDC-8E9C-8B3B9CED6A7A}" type="presParOf" srcId="{BE5514AF-7FD2-4DC6-92F3-EA547B109681}" destId="{F3A68E10-186A-47BE-9398-9A9C3D6942C9}"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10C12F5-B686-41EF-B531-102D8AB3FC7F}" type="doc">
      <dgm:prSet loTypeId="urn:microsoft.com/office/officeart/2005/8/layout/hProcess11" loCatId="process" qsTypeId="urn:microsoft.com/office/officeart/2005/8/quickstyle/simple1" qsCatId="simple" csTypeId="urn:microsoft.com/office/officeart/2005/8/colors/colorful5" csCatId="colorful" phldr="1"/>
      <dgm:spPr/>
    </dgm:pt>
    <dgm:pt modelId="{98C3C1A5-6F72-4B21-8791-67AD7058905D}">
      <dgm:prSet phldrT="[Testo]" custT="1"/>
      <dgm:spPr/>
      <dgm:t>
        <a:bodyPr anchor="ctr"/>
        <a:lstStyle/>
        <a:p>
          <a:pPr algn="l"/>
          <a:r>
            <a:rPr lang="it-IT" sz="1600" dirty="0">
              <a:latin typeface="+mn-lt"/>
              <a:cs typeface="Times New Roman" panose="02020603050405020304" pitchFamily="18" charset="0"/>
            </a:rPr>
            <a:t>27.12.2022 Direttiva in G.U.E. </a:t>
          </a:r>
        </a:p>
      </dgm:t>
    </dgm:pt>
    <dgm:pt modelId="{3C24CD7F-9054-4C82-B401-4A017802B5F3}" type="parTrans" cxnId="{90B0830C-F909-42B7-A66E-8E38C48DA5FA}">
      <dgm:prSet/>
      <dgm:spPr/>
      <dgm:t>
        <a:bodyPr/>
        <a:lstStyle/>
        <a:p>
          <a:endParaRPr lang="it-IT"/>
        </a:p>
      </dgm:t>
    </dgm:pt>
    <dgm:pt modelId="{C098091C-3D7A-4BC1-B21D-A62E075D5D55}" type="sibTrans" cxnId="{90B0830C-F909-42B7-A66E-8E38C48DA5FA}">
      <dgm:prSet/>
      <dgm:spPr/>
      <dgm:t>
        <a:bodyPr/>
        <a:lstStyle/>
        <a:p>
          <a:endParaRPr lang="it-IT"/>
        </a:p>
      </dgm:t>
    </dgm:pt>
    <dgm:pt modelId="{12F5AFC6-1B32-4891-B238-BE1A09E8276C}">
      <dgm:prSet phldrT="[Testo]" custT="1"/>
      <dgm:spPr/>
      <dgm:t>
        <a:bodyPr/>
        <a:lstStyle/>
        <a:p>
          <a:pPr algn="l"/>
          <a:r>
            <a:rPr lang="it-IT" sz="1600" dirty="0">
              <a:latin typeface="+mn-lt"/>
              <a:cs typeface="Times New Roman" panose="02020603050405020304" pitchFamily="18" charset="0"/>
            </a:rPr>
            <a:t>16.01.2023 la Direttiva è entrata in vigore. </a:t>
          </a:r>
        </a:p>
      </dgm:t>
    </dgm:pt>
    <dgm:pt modelId="{311AB5B0-A95C-4DD2-9C58-5E1AE1E662BB}" type="parTrans" cxnId="{CDDDE5C6-DB95-459A-B86A-6632718CC8D8}">
      <dgm:prSet/>
      <dgm:spPr/>
      <dgm:t>
        <a:bodyPr/>
        <a:lstStyle/>
        <a:p>
          <a:endParaRPr lang="it-IT"/>
        </a:p>
      </dgm:t>
    </dgm:pt>
    <dgm:pt modelId="{9719A129-7D20-448E-B1AA-D49CE588C799}" type="sibTrans" cxnId="{CDDDE5C6-DB95-459A-B86A-6632718CC8D8}">
      <dgm:prSet/>
      <dgm:spPr/>
      <dgm:t>
        <a:bodyPr/>
        <a:lstStyle/>
        <a:p>
          <a:endParaRPr lang="it-IT"/>
        </a:p>
      </dgm:t>
    </dgm:pt>
    <dgm:pt modelId="{2EDBDF36-1880-4F33-AC4D-B79B83DE0074}">
      <dgm:prSet custT="1"/>
      <dgm:spPr/>
      <dgm:t>
        <a:bodyPr/>
        <a:lstStyle/>
        <a:p>
          <a:pPr algn="l"/>
          <a:r>
            <a:rPr lang="it-IT" sz="1600" dirty="0">
              <a:latin typeface="+mn-lt"/>
              <a:cs typeface="Times New Roman" panose="02020603050405020304" pitchFamily="18" charset="0"/>
            </a:rPr>
            <a:t>18 ottobre 2024 la Direttiva 2008/114/CE è abrogata.</a:t>
          </a:r>
        </a:p>
      </dgm:t>
    </dgm:pt>
    <dgm:pt modelId="{B9C9737A-3B55-49E6-8456-91DD90873320}" type="parTrans" cxnId="{3853055A-C112-4E91-8A5C-955522B91DD9}">
      <dgm:prSet/>
      <dgm:spPr/>
      <dgm:t>
        <a:bodyPr/>
        <a:lstStyle/>
        <a:p>
          <a:endParaRPr lang="it-IT"/>
        </a:p>
      </dgm:t>
    </dgm:pt>
    <dgm:pt modelId="{11FC8D9A-D237-469F-B112-62B53551C757}" type="sibTrans" cxnId="{3853055A-C112-4E91-8A5C-955522B91DD9}">
      <dgm:prSet/>
      <dgm:spPr/>
      <dgm:t>
        <a:bodyPr/>
        <a:lstStyle/>
        <a:p>
          <a:endParaRPr lang="it-IT"/>
        </a:p>
      </dgm:t>
    </dgm:pt>
    <dgm:pt modelId="{86394809-2974-4F33-8192-86C728019EB9}">
      <dgm:prSet custT="1"/>
      <dgm:spPr/>
      <dgm:t>
        <a:bodyPr/>
        <a:lstStyle/>
        <a:p>
          <a:pPr algn="l"/>
          <a:r>
            <a:rPr lang="it-IT" sz="1600" dirty="0">
              <a:latin typeface="+mn-lt"/>
              <a:cs typeface="Times New Roman" panose="02020603050405020304" pitchFamily="18" charset="0"/>
            </a:rPr>
            <a:t>Entro il 17 </a:t>
          </a:r>
          <a:r>
            <a:rPr lang="it-IT" sz="1600" dirty="0">
              <a:solidFill>
                <a:schemeClr val="bg1"/>
              </a:solidFill>
              <a:highlight>
                <a:srgbClr val="00FF00"/>
              </a:highlight>
              <a:latin typeface="+mn-lt"/>
              <a:cs typeface="Times New Roman" panose="02020603050405020304" pitchFamily="18" charset="0"/>
            </a:rPr>
            <a:t>ottobre 2024</a:t>
          </a:r>
          <a:r>
            <a:rPr lang="it-IT" sz="1600" dirty="0">
              <a:latin typeface="+mn-lt"/>
              <a:cs typeface="Times New Roman" panose="02020603050405020304" pitchFamily="18" charset="0"/>
            </a:rPr>
            <a:t>, gli Stati membri adottano e </a:t>
          </a:r>
          <a:r>
            <a:rPr lang="it-IT" sz="1600" dirty="0">
              <a:solidFill>
                <a:schemeClr val="bg1"/>
              </a:solidFill>
              <a:highlight>
                <a:srgbClr val="FFFF00"/>
              </a:highlight>
              <a:latin typeface="+mn-lt"/>
              <a:cs typeface="Times New Roman" panose="02020603050405020304" pitchFamily="18" charset="0"/>
            </a:rPr>
            <a:t>pubblicano le misure necessarie per conformarsi </a:t>
          </a:r>
          <a:r>
            <a:rPr lang="it-IT" sz="1600" dirty="0">
              <a:solidFill>
                <a:schemeClr val="tx1"/>
              </a:solidFill>
              <a:latin typeface="+mn-lt"/>
              <a:cs typeface="Times New Roman" panose="02020603050405020304" pitchFamily="18" charset="0"/>
            </a:rPr>
            <a:t>alla direttiva. </a:t>
          </a:r>
        </a:p>
      </dgm:t>
    </dgm:pt>
    <dgm:pt modelId="{35A370A9-68F6-4F0B-B0D4-7A1032AF3385}" type="parTrans" cxnId="{FDE377F1-C88A-4B02-B36E-0C71ACED4D98}">
      <dgm:prSet/>
      <dgm:spPr/>
      <dgm:t>
        <a:bodyPr/>
        <a:lstStyle/>
        <a:p>
          <a:endParaRPr lang="it-IT"/>
        </a:p>
      </dgm:t>
    </dgm:pt>
    <dgm:pt modelId="{7250CFF6-B21C-429C-9772-D90962C5B87A}" type="sibTrans" cxnId="{FDE377F1-C88A-4B02-B36E-0C71ACED4D98}">
      <dgm:prSet/>
      <dgm:spPr/>
      <dgm:t>
        <a:bodyPr/>
        <a:lstStyle/>
        <a:p>
          <a:endParaRPr lang="it-IT"/>
        </a:p>
      </dgm:t>
    </dgm:pt>
    <dgm:pt modelId="{3B79FFAA-705D-4446-AD76-6978E8852F4E}">
      <dgm:prSet custT="1"/>
      <dgm:spPr/>
      <dgm:t>
        <a:bodyPr/>
        <a:lstStyle/>
        <a:p>
          <a:pPr algn="l"/>
          <a:r>
            <a:rPr lang="it-IT" sz="1600" dirty="0">
              <a:latin typeface="+mn-lt"/>
              <a:cs typeface="Times New Roman" panose="02020603050405020304" pitchFamily="18" charset="0"/>
            </a:rPr>
            <a:t>Gli Stati membri applicano tali misure a decorrere dal 18 ottobre 2024.</a:t>
          </a:r>
        </a:p>
      </dgm:t>
    </dgm:pt>
    <dgm:pt modelId="{11863618-66B7-46AC-920D-96DAFE5B5DD3}" type="parTrans" cxnId="{4B0DAFFA-BCC6-4E33-9DD8-A0FB432CAAD3}">
      <dgm:prSet/>
      <dgm:spPr/>
      <dgm:t>
        <a:bodyPr/>
        <a:lstStyle/>
        <a:p>
          <a:endParaRPr lang="it-IT"/>
        </a:p>
      </dgm:t>
    </dgm:pt>
    <dgm:pt modelId="{73283BF9-ECBF-49BE-A792-C083FAF2EC38}" type="sibTrans" cxnId="{4B0DAFFA-BCC6-4E33-9DD8-A0FB432CAAD3}">
      <dgm:prSet/>
      <dgm:spPr/>
      <dgm:t>
        <a:bodyPr/>
        <a:lstStyle/>
        <a:p>
          <a:endParaRPr lang="it-IT"/>
        </a:p>
      </dgm:t>
    </dgm:pt>
    <dgm:pt modelId="{C50F4C09-9774-4147-9E31-BE073F6E83A7}">
      <dgm:prSet custT="1"/>
      <dgm:spPr/>
      <dgm:t>
        <a:bodyPr/>
        <a:lstStyle/>
        <a:p>
          <a:pPr algn="l"/>
          <a:r>
            <a:rPr lang="it-IT" sz="1600" dirty="0">
              <a:latin typeface="+mn-lt"/>
              <a:cs typeface="Times New Roman" panose="02020603050405020304" pitchFamily="18" charset="0"/>
            </a:rPr>
            <a:t>Gli Stati membri notificano le disposizioni sulle norme relative alle </a:t>
          </a:r>
          <a:r>
            <a:rPr lang="it-IT" sz="1600" dirty="0">
              <a:solidFill>
                <a:schemeClr val="bg1"/>
              </a:solidFill>
              <a:highlight>
                <a:srgbClr val="FFFF00"/>
              </a:highlight>
              <a:latin typeface="+mn-lt"/>
              <a:cs typeface="Times New Roman" panose="02020603050405020304" pitchFamily="18" charset="0"/>
            </a:rPr>
            <a:t>sanzioni applicabili in caso di violazione delle misure nazionali </a:t>
          </a:r>
          <a:r>
            <a:rPr lang="it-IT" sz="1600" dirty="0">
              <a:latin typeface="+mn-lt"/>
              <a:cs typeface="Times New Roman" panose="02020603050405020304" pitchFamily="18" charset="0"/>
            </a:rPr>
            <a:t>alla Commissione al più tardi entro il 17 </a:t>
          </a:r>
          <a:r>
            <a:rPr lang="it-IT" sz="1600" dirty="0">
              <a:solidFill>
                <a:schemeClr val="bg1"/>
              </a:solidFill>
              <a:highlight>
                <a:srgbClr val="00FF00"/>
              </a:highlight>
              <a:latin typeface="+mn-lt"/>
              <a:cs typeface="Times New Roman" panose="02020603050405020304" pitchFamily="18" charset="0"/>
            </a:rPr>
            <a:t>ottobre 2024</a:t>
          </a:r>
          <a:r>
            <a:rPr lang="it-IT" sz="1600" dirty="0">
              <a:latin typeface="+mn-lt"/>
              <a:cs typeface="Times New Roman" panose="02020603050405020304" pitchFamily="18" charset="0"/>
            </a:rPr>
            <a:t>.</a:t>
          </a:r>
        </a:p>
      </dgm:t>
    </dgm:pt>
    <dgm:pt modelId="{636CD7BE-EABF-4118-AC6A-35C417178E04}" type="parTrans" cxnId="{ACE74649-9714-400E-956A-BD14CA289401}">
      <dgm:prSet/>
      <dgm:spPr/>
      <dgm:t>
        <a:bodyPr/>
        <a:lstStyle/>
        <a:p>
          <a:endParaRPr lang="it-IT"/>
        </a:p>
      </dgm:t>
    </dgm:pt>
    <dgm:pt modelId="{7D71FBD5-D8BC-4A34-8AE9-A48E6CAE111D}" type="sibTrans" cxnId="{ACE74649-9714-400E-956A-BD14CA289401}">
      <dgm:prSet/>
      <dgm:spPr/>
      <dgm:t>
        <a:bodyPr/>
        <a:lstStyle/>
        <a:p>
          <a:endParaRPr lang="it-IT"/>
        </a:p>
      </dgm:t>
    </dgm:pt>
    <dgm:pt modelId="{16BFBD38-A62C-43AD-9A62-2FAAF545F3E4}" type="pres">
      <dgm:prSet presAssocID="{E10C12F5-B686-41EF-B531-102D8AB3FC7F}" presName="Name0" presStyleCnt="0">
        <dgm:presLayoutVars>
          <dgm:dir/>
          <dgm:resizeHandles val="exact"/>
        </dgm:presLayoutVars>
      </dgm:prSet>
      <dgm:spPr/>
    </dgm:pt>
    <dgm:pt modelId="{D9870C17-F168-412F-B5B9-E74287F9E975}" type="pres">
      <dgm:prSet presAssocID="{E10C12F5-B686-41EF-B531-102D8AB3FC7F}" presName="arrow" presStyleLbl="bgShp" presStyleIdx="0" presStyleCnt="1"/>
      <dgm:spPr/>
    </dgm:pt>
    <dgm:pt modelId="{91793D71-2724-4012-A592-43DFFBD9B1FF}" type="pres">
      <dgm:prSet presAssocID="{E10C12F5-B686-41EF-B531-102D8AB3FC7F}" presName="points" presStyleCnt="0"/>
      <dgm:spPr/>
    </dgm:pt>
    <dgm:pt modelId="{D6709B99-E936-471F-9D8A-78DA985D7103}" type="pres">
      <dgm:prSet presAssocID="{98C3C1A5-6F72-4B21-8791-67AD7058905D}" presName="compositeA" presStyleCnt="0"/>
      <dgm:spPr/>
    </dgm:pt>
    <dgm:pt modelId="{F1DCA508-65E3-4FA1-80FF-2D15658CEFEA}" type="pres">
      <dgm:prSet presAssocID="{98C3C1A5-6F72-4B21-8791-67AD7058905D}" presName="textA" presStyleLbl="revTx" presStyleIdx="0" presStyleCnt="6" custScaleX="349337" custScaleY="37137" custLinFactX="-23495" custLinFactNeighborX="-100000" custLinFactNeighborY="36506">
        <dgm:presLayoutVars>
          <dgm:bulletEnabled val="1"/>
        </dgm:presLayoutVars>
      </dgm:prSet>
      <dgm:spPr/>
    </dgm:pt>
    <dgm:pt modelId="{D65B217A-461C-47AE-91F7-892D1299986E}" type="pres">
      <dgm:prSet presAssocID="{98C3C1A5-6F72-4B21-8791-67AD7058905D}" presName="circleA" presStyleLbl="node1" presStyleIdx="0" presStyleCnt="6" custLinFactX="-32284" custLinFactNeighborX="-100000" custLinFactNeighborY="82843"/>
      <dgm:spPr/>
    </dgm:pt>
    <dgm:pt modelId="{2040BB3F-A8E9-488F-851A-DBFC3ECA3A95}" type="pres">
      <dgm:prSet presAssocID="{98C3C1A5-6F72-4B21-8791-67AD7058905D}" presName="spaceA" presStyleCnt="0"/>
      <dgm:spPr/>
    </dgm:pt>
    <dgm:pt modelId="{61136511-097C-456E-B493-5CD2F5E6B2EE}" type="pres">
      <dgm:prSet presAssocID="{C098091C-3D7A-4BC1-B21D-A62E075D5D55}" presName="space" presStyleCnt="0"/>
      <dgm:spPr/>
    </dgm:pt>
    <dgm:pt modelId="{56EDA823-B53E-49E8-B5FB-964DA03DFD77}" type="pres">
      <dgm:prSet presAssocID="{12F5AFC6-1B32-4891-B238-BE1A09E8276C}" presName="compositeB" presStyleCnt="0"/>
      <dgm:spPr/>
    </dgm:pt>
    <dgm:pt modelId="{0C287FE4-6DC1-4ADD-8537-DA72382ACB45}" type="pres">
      <dgm:prSet presAssocID="{12F5AFC6-1B32-4891-B238-BE1A09E8276C}" presName="textB" presStyleLbl="revTx" presStyleIdx="1" presStyleCnt="6" custScaleX="312985" custScaleY="30824" custLinFactNeighborX="-70191" custLinFactNeighborY="-43010">
        <dgm:presLayoutVars>
          <dgm:bulletEnabled val="1"/>
        </dgm:presLayoutVars>
      </dgm:prSet>
      <dgm:spPr/>
    </dgm:pt>
    <dgm:pt modelId="{DFCE570E-3991-4917-8115-C91155AEB611}" type="pres">
      <dgm:prSet presAssocID="{12F5AFC6-1B32-4891-B238-BE1A09E8276C}" presName="circleB" presStyleLbl="node1" presStyleIdx="1" presStyleCnt="6" custLinFactNeighborX="-50053" custLinFactNeighborY="-81791"/>
      <dgm:spPr/>
    </dgm:pt>
    <dgm:pt modelId="{F1FE1E1D-2E56-466C-8F89-B25F2C69B377}" type="pres">
      <dgm:prSet presAssocID="{12F5AFC6-1B32-4891-B238-BE1A09E8276C}" presName="spaceB" presStyleCnt="0"/>
      <dgm:spPr/>
    </dgm:pt>
    <dgm:pt modelId="{649C7319-ECB5-4868-80C1-B8C01333594C}" type="pres">
      <dgm:prSet presAssocID="{9719A129-7D20-448E-B1AA-D49CE588C799}" presName="space" presStyleCnt="0"/>
      <dgm:spPr/>
    </dgm:pt>
    <dgm:pt modelId="{97498249-3451-49E9-ADD0-5C8159E0F8B7}" type="pres">
      <dgm:prSet presAssocID="{86394809-2974-4F33-8192-86C728019EB9}" presName="compositeA" presStyleCnt="0"/>
      <dgm:spPr/>
    </dgm:pt>
    <dgm:pt modelId="{6EC7FB56-4E9F-41CD-A0FA-390882DE1A77}" type="pres">
      <dgm:prSet presAssocID="{86394809-2974-4F33-8192-86C728019EB9}" presName="textA" presStyleLbl="revTx" presStyleIdx="2" presStyleCnt="6" custScaleX="340277" custScaleY="84946" custLinFactNeighborX="-11144" custLinFactNeighborY="15087">
        <dgm:presLayoutVars>
          <dgm:bulletEnabled val="1"/>
        </dgm:presLayoutVars>
      </dgm:prSet>
      <dgm:spPr/>
    </dgm:pt>
    <dgm:pt modelId="{87640B56-9107-436D-AADD-FB1D33D10101}" type="pres">
      <dgm:prSet presAssocID="{86394809-2974-4F33-8192-86C728019EB9}" presName="circleA" presStyleLbl="node1" presStyleIdx="2" presStyleCnt="6" custLinFactNeighborX="12514" custLinFactNeighborY="23232"/>
      <dgm:spPr/>
    </dgm:pt>
    <dgm:pt modelId="{003B583F-E01C-4962-848C-9664FF95BBFD}" type="pres">
      <dgm:prSet presAssocID="{86394809-2974-4F33-8192-86C728019EB9}" presName="spaceA" presStyleCnt="0"/>
      <dgm:spPr/>
    </dgm:pt>
    <dgm:pt modelId="{CDA63C16-C28B-43E6-997F-C19843384352}" type="pres">
      <dgm:prSet presAssocID="{7250CFF6-B21C-429C-9772-D90962C5B87A}" presName="space" presStyleCnt="0"/>
      <dgm:spPr/>
    </dgm:pt>
    <dgm:pt modelId="{B1D1F277-1430-4D65-AC5A-AAB5C21B0837}" type="pres">
      <dgm:prSet presAssocID="{2EDBDF36-1880-4F33-AC4D-B79B83DE0074}" presName="compositeB" presStyleCnt="0"/>
      <dgm:spPr/>
    </dgm:pt>
    <dgm:pt modelId="{B032526E-7014-44B4-A651-69C77B492826}" type="pres">
      <dgm:prSet presAssocID="{2EDBDF36-1880-4F33-AC4D-B79B83DE0074}" presName="textB" presStyleLbl="revTx" presStyleIdx="3" presStyleCnt="6" custScaleX="354175" custScaleY="45161" custLinFactNeighborX="60537" custLinFactNeighborY="-35484">
        <dgm:presLayoutVars>
          <dgm:bulletEnabled val="1"/>
        </dgm:presLayoutVars>
      </dgm:prSet>
      <dgm:spPr/>
    </dgm:pt>
    <dgm:pt modelId="{C43500B0-30A5-41DC-8B43-67A36E29CC0F}" type="pres">
      <dgm:prSet presAssocID="{2EDBDF36-1880-4F33-AC4D-B79B83DE0074}" presName="circleB" presStyleLbl="node1" presStyleIdx="3" presStyleCnt="6" custLinFactNeighborX="47149" custLinFactNeighborY="-63915"/>
      <dgm:spPr/>
    </dgm:pt>
    <dgm:pt modelId="{110350C2-BBFB-441B-9A86-F1BA29BDDB19}" type="pres">
      <dgm:prSet presAssocID="{2EDBDF36-1880-4F33-AC4D-B79B83DE0074}" presName="spaceB" presStyleCnt="0"/>
      <dgm:spPr/>
    </dgm:pt>
    <dgm:pt modelId="{94B91973-0886-41EC-81EA-93A37255C7E0}" type="pres">
      <dgm:prSet presAssocID="{11FC8D9A-D237-469F-B112-62B53551C757}" presName="space" presStyleCnt="0"/>
      <dgm:spPr/>
    </dgm:pt>
    <dgm:pt modelId="{4C5A67FD-1FFF-4D88-B54A-7A7B0129B271}" type="pres">
      <dgm:prSet presAssocID="{3B79FFAA-705D-4446-AD76-6978E8852F4E}" presName="compositeA" presStyleCnt="0"/>
      <dgm:spPr/>
    </dgm:pt>
    <dgm:pt modelId="{A5FAA1CF-E3DC-484B-BDF1-FF766D2BAB8C}" type="pres">
      <dgm:prSet presAssocID="{3B79FFAA-705D-4446-AD76-6978E8852F4E}" presName="textA" presStyleLbl="revTx" presStyleIdx="4" presStyleCnt="6" custScaleX="336636" custLinFactX="43369" custLinFactNeighborX="100000" custLinFactNeighborY="-281">
        <dgm:presLayoutVars>
          <dgm:bulletEnabled val="1"/>
        </dgm:presLayoutVars>
      </dgm:prSet>
      <dgm:spPr/>
    </dgm:pt>
    <dgm:pt modelId="{92C7B5FE-033F-4ADA-9FC2-B62C9A4B428A}" type="pres">
      <dgm:prSet presAssocID="{3B79FFAA-705D-4446-AD76-6978E8852F4E}" presName="circleA" presStyleLbl="node1" presStyleIdx="4" presStyleCnt="6" custLinFactX="30625" custLinFactNeighborX="100000" custLinFactNeighborY="-2840"/>
      <dgm:spPr/>
    </dgm:pt>
    <dgm:pt modelId="{5457240F-B338-4474-9AB9-46F85B357C12}" type="pres">
      <dgm:prSet presAssocID="{3B79FFAA-705D-4446-AD76-6978E8852F4E}" presName="spaceA" presStyleCnt="0"/>
      <dgm:spPr/>
    </dgm:pt>
    <dgm:pt modelId="{056DB1AA-F6B9-446B-B3B0-2C4A6EA6CF88}" type="pres">
      <dgm:prSet presAssocID="{73283BF9-ECBF-49BE-A792-C083FAF2EC38}" presName="space" presStyleCnt="0"/>
      <dgm:spPr/>
    </dgm:pt>
    <dgm:pt modelId="{BF01FF98-6ADA-4724-913C-C0B96216A837}" type="pres">
      <dgm:prSet presAssocID="{C50F4C09-9774-4147-9E31-BE073F6E83A7}" presName="compositeB" presStyleCnt="0"/>
      <dgm:spPr/>
    </dgm:pt>
    <dgm:pt modelId="{F4A06B36-E13A-45F1-8499-87D6D8EC14AE}" type="pres">
      <dgm:prSet presAssocID="{C50F4C09-9774-4147-9E31-BE073F6E83A7}" presName="textB" presStyleLbl="revTx" presStyleIdx="5" presStyleCnt="6" custScaleX="506960" custLinFactX="1497" custLinFactNeighborX="100000" custLinFactNeighborY="-1252">
        <dgm:presLayoutVars>
          <dgm:bulletEnabled val="1"/>
        </dgm:presLayoutVars>
      </dgm:prSet>
      <dgm:spPr/>
    </dgm:pt>
    <dgm:pt modelId="{31572919-EA9B-4906-9BF7-C9FAEE5C52BD}" type="pres">
      <dgm:prSet presAssocID="{C50F4C09-9774-4147-9E31-BE073F6E83A7}" presName="circleB" presStyleLbl="node1" presStyleIdx="5" presStyleCnt="6" custLinFactX="61862" custLinFactNeighborX="100000" custLinFactNeighborY="1420"/>
      <dgm:spPr/>
    </dgm:pt>
    <dgm:pt modelId="{C5B4AE5D-A677-44EC-901A-66790B7CA78C}" type="pres">
      <dgm:prSet presAssocID="{C50F4C09-9774-4147-9E31-BE073F6E83A7}" presName="spaceB" presStyleCnt="0"/>
      <dgm:spPr/>
    </dgm:pt>
  </dgm:ptLst>
  <dgm:cxnLst>
    <dgm:cxn modelId="{238F830C-6062-42D2-93B6-43962568462F}" type="presOf" srcId="{98C3C1A5-6F72-4B21-8791-67AD7058905D}" destId="{F1DCA508-65E3-4FA1-80FF-2D15658CEFEA}" srcOrd="0" destOrd="0" presId="urn:microsoft.com/office/officeart/2005/8/layout/hProcess11"/>
    <dgm:cxn modelId="{90B0830C-F909-42B7-A66E-8E38C48DA5FA}" srcId="{E10C12F5-B686-41EF-B531-102D8AB3FC7F}" destId="{98C3C1A5-6F72-4B21-8791-67AD7058905D}" srcOrd="0" destOrd="0" parTransId="{3C24CD7F-9054-4C82-B401-4A017802B5F3}" sibTransId="{C098091C-3D7A-4BC1-B21D-A62E075D5D55}"/>
    <dgm:cxn modelId="{6585FE10-F7ED-4B3D-8CB9-1581FA5EDB2F}" type="presOf" srcId="{3B79FFAA-705D-4446-AD76-6978E8852F4E}" destId="{A5FAA1CF-E3DC-484B-BDF1-FF766D2BAB8C}" srcOrd="0" destOrd="0" presId="urn:microsoft.com/office/officeart/2005/8/layout/hProcess11"/>
    <dgm:cxn modelId="{4ED02C68-B042-4CE4-AEBB-DA2EF79CC8E4}" type="presOf" srcId="{C50F4C09-9774-4147-9E31-BE073F6E83A7}" destId="{F4A06B36-E13A-45F1-8499-87D6D8EC14AE}" srcOrd="0" destOrd="0" presId="urn:microsoft.com/office/officeart/2005/8/layout/hProcess11"/>
    <dgm:cxn modelId="{ACE74649-9714-400E-956A-BD14CA289401}" srcId="{E10C12F5-B686-41EF-B531-102D8AB3FC7F}" destId="{C50F4C09-9774-4147-9E31-BE073F6E83A7}" srcOrd="5" destOrd="0" parTransId="{636CD7BE-EABF-4118-AC6A-35C417178E04}" sibTransId="{7D71FBD5-D8BC-4A34-8AE9-A48E6CAE111D}"/>
    <dgm:cxn modelId="{B37C0259-F1BB-492F-BE2F-71A0D67EA544}" type="presOf" srcId="{2EDBDF36-1880-4F33-AC4D-B79B83DE0074}" destId="{B032526E-7014-44B4-A651-69C77B492826}" srcOrd="0" destOrd="0" presId="urn:microsoft.com/office/officeart/2005/8/layout/hProcess11"/>
    <dgm:cxn modelId="{3853055A-C112-4E91-8A5C-955522B91DD9}" srcId="{E10C12F5-B686-41EF-B531-102D8AB3FC7F}" destId="{2EDBDF36-1880-4F33-AC4D-B79B83DE0074}" srcOrd="3" destOrd="0" parTransId="{B9C9737A-3B55-49E6-8456-91DD90873320}" sibTransId="{11FC8D9A-D237-469F-B112-62B53551C757}"/>
    <dgm:cxn modelId="{078BB688-8995-4AA2-A4E5-8269432A6227}" type="presOf" srcId="{86394809-2974-4F33-8192-86C728019EB9}" destId="{6EC7FB56-4E9F-41CD-A0FA-390882DE1A77}" srcOrd="0" destOrd="0" presId="urn:microsoft.com/office/officeart/2005/8/layout/hProcess11"/>
    <dgm:cxn modelId="{EB14EAC5-E70D-44A1-A2CA-71D47A6C7BA2}" type="presOf" srcId="{12F5AFC6-1B32-4891-B238-BE1A09E8276C}" destId="{0C287FE4-6DC1-4ADD-8537-DA72382ACB45}" srcOrd="0" destOrd="0" presId="urn:microsoft.com/office/officeart/2005/8/layout/hProcess11"/>
    <dgm:cxn modelId="{CDDDE5C6-DB95-459A-B86A-6632718CC8D8}" srcId="{E10C12F5-B686-41EF-B531-102D8AB3FC7F}" destId="{12F5AFC6-1B32-4891-B238-BE1A09E8276C}" srcOrd="1" destOrd="0" parTransId="{311AB5B0-A95C-4DD2-9C58-5E1AE1E662BB}" sibTransId="{9719A129-7D20-448E-B1AA-D49CE588C799}"/>
    <dgm:cxn modelId="{FDE377F1-C88A-4B02-B36E-0C71ACED4D98}" srcId="{E10C12F5-B686-41EF-B531-102D8AB3FC7F}" destId="{86394809-2974-4F33-8192-86C728019EB9}" srcOrd="2" destOrd="0" parTransId="{35A370A9-68F6-4F0B-B0D4-7A1032AF3385}" sibTransId="{7250CFF6-B21C-429C-9772-D90962C5B87A}"/>
    <dgm:cxn modelId="{4B0DAFFA-BCC6-4E33-9DD8-A0FB432CAAD3}" srcId="{E10C12F5-B686-41EF-B531-102D8AB3FC7F}" destId="{3B79FFAA-705D-4446-AD76-6978E8852F4E}" srcOrd="4" destOrd="0" parTransId="{11863618-66B7-46AC-920D-96DAFE5B5DD3}" sibTransId="{73283BF9-ECBF-49BE-A792-C083FAF2EC38}"/>
    <dgm:cxn modelId="{256D1DFD-E663-4876-9D46-CCD4A02F021D}" type="presOf" srcId="{E10C12F5-B686-41EF-B531-102D8AB3FC7F}" destId="{16BFBD38-A62C-43AD-9A62-2FAAF545F3E4}" srcOrd="0" destOrd="0" presId="urn:microsoft.com/office/officeart/2005/8/layout/hProcess11"/>
    <dgm:cxn modelId="{981565E2-CABB-4768-A40C-8CCC9D9F1628}" type="presParOf" srcId="{16BFBD38-A62C-43AD-9A62-2FAAF545F3E4}" destId="{D9870C17-F168-412F-B5B9-E74287F9E975}" srcOrd="0" destOrd="0" presId="urn:microsoft.com/office/officeart/2005/8/layout/hProcess11"/>
    <dgm:cxn modelId="{2B524000-B9DC-4B0A-9B52-EEAF4C770654}" type="presParOf" srcId="{16BFBD38-A62C-43AD-9A62-2FAAF545F3E4}" destId="{91793D71-2724-4012-A592-43DFFBD9B1FF}" srcOrd="1" destOrd="0" presId="urn:microsoft.com/office/officeart/2005/8/layout/hProcess11"/>
    <dgm:cxn modelId="{F465E663-2539-4615-8EAA-F0F8D48B3E20}" type="presParOf" srcId="{91793D71-2724-4012-A592-43DFFBD9B1FF}" destId="{D6709B99-E936-471F-9D8A-78DA985D7103}" srcOrd="0" destOrd="0" presId="urn:microsoft.com/office/officeart/2005/8/layout/hProcess11"/>
    <dgm:cxn modelId="{1A82905C-1C25-4929-8849-7B8D1D50AB68}" type="presParOf" srcId="{D6709B99-E936-471F-9D8A-78DA985D7103}" destId="{F1DCA508-65E3-4FA1-80FF-2D15658CEFEA}" srcOrd="0" destOrd="0" presId="urn:microsoft.com/office/officeart/2005/8/layout/hProcess11"/>
    <dgm:cxn modelId="{EA237545-5373-430C-AC25-80525F022120}" type="presParOf" srcId="{D6709B99-E936-471F-9D8A-78DA985D7103}" destId="{D65B217A-461C-47AE-91F7-892D1299986E}" srcOrd="1" destOrd="0" presId="urn:microsoft.com/office/officeart/2005/8/layout/hProcess11"/>
    <dgm:cxn modelId="{E05CB028-504C-493F-9D85-1CF84437F535}" type="presParOf" srcId="{D6709B99-E936-471F-9D8A-78DA985D7103}" destId="{2040BB3F-A8E9-488F-851A-DBFC3ECA3A95}" srcOrd="2" destOrd="0" presId="urn:microsoft.com/office/officeart/2005/8/layout/hProcess11"/>
    <dgm:cxn modelId="{0306A032-F260-4DC4-A0F9-D496A863B103}" type="presParOf" srcId="{91793D71-2724-4012-A592-43DFFBD9B1FF}" destId="{61136511-097C-456E-B493-5CD2F5E6B2EE}" srcOrd="1" destOrd="0" presId="urn:microsoft.com/office/officeart/2005/8/layout/hProcess11"/>
    <dgm:cxn modelId="{62DD61CD-9A30-4841-BFEB-463185B5F418}" type="presParOf" srcId="{91793D71-2724-4012-A592-43DFFBD9B1FF}" destId="{56EDA823-B53E-49E8-B5FB-964DA03DFD77}" srcOrd="2" destOrd="0" presId="urn:microsoft.com/office/officeart/2005/8/layout/hProcess11"/>
    <dgm:cxn modelId="{28333057-BBC1-4418-948E-C0426CD53487}" type="presParOf" srcId="{56EDA823-B53E-49E8-B5FB-964DA03DFD77}" destId="{0C287FE4-6DC1-4ADD-8537-DA72382ACB45}" srcOrd="0" destOrd="0" presId="urn:microsoft.com/office/officeart/2005/8/layout/hProcess11"/>
    <dgm:cxn modelId="{8C2C06A5-B705-442F-AA93-43BD84F5F7B4}" type="presParOf" srcId="{56EDA823-B53E-49E8-B5FB-964DA03DFD77}" destId="{DFCE570E-3991-4917-8115-C91155AEB611}" srcOrd="1" destOrd="0" presId="urn:microsoft.com/office/officeart/2005/8/layout/hProcess11"/>
    <dgm:cxn modelId="{6AF0D74C-3BD2-4915-9DC1-F73CA0D14571}" type="presParOf" srcId="{56EDA823-B53E-49E8-B5FB-964DA03DFD77}" destId="{F1FE1E1D-2E56-466C-8F89-B25F2C69B377}" srcOrd="2" destOrd="0" presId="urn:microsoft.com/office/officeart/2005/8/layout/hProcess11"/>
    <dgm:cxn modelId="{B471A293-99AA-4E40-AF35-FE86111364F5}" type="presParOf" srcId="{91793D71-2724-4012-A592-43DFFBD9B1FF}" destId="{649C7319-ECB5-4868-80C1-B8C01333594C}" srcOrd="3" destOrd="0" presId="urn:microsoft.com/office/officeart/2005/8/layout/hProcess11"/>
    <dgm:cxn modelId="{39DD12A0-4689-4B71-B3B3-382AD23FDA61}" type="presParOf" srcId="{91793D71-2724-4012-A592-43DFFBD9B1FF}" destId="{97498249-3451-49E9-ADD0-5C8159E0F8B7}" srcOrd="4" destOrd="0" presId="urn:microsoft.com/office/officeart/2005/8/layout/hProcess11"/>
    <dgm:cxn modelId="{967503AE-A19C-4B3C-81C2-A2FA1023AE27}" type="presParOf" srcId="{97498249-3451-49E9-ADD0-5C8159E0F8B7}" destId="{6EC7FB56-4E9F-41CD-A0FA-390882DE1A77}" srcOrd="0" destOrd="0" presId="urn:microsoft.com/office/officeart/2005/8/layout/hProcess11"/>
    <dgm:cxn modelId="{1D26391E-A2CB-4425-959A-70D073B03061}" type="presParOf" srcId="{97498249-3451-49E9-ADD0-5C8159E0F8B7}" destId="{87640B56-9107-436D-AADD-FB1D33D10101}" srcOrd="1" destOrd="0" presId="urn:microsoft.com/office/officeart/2005/8/layout/hProcess11"/>
    <dgm:cxn modelId="{F391FC4A-A8A9-43E4-BFD9-13E775F0B323}" type="presParOf" srcId="{97498249-3451-49E9-ADD0-5C8159E0F8B7}" destId="{003B583F-E01C-4962-848C-9664FF95BBFD}" srcOrd="2" destOrd="0" presId="urn:microsoft.com/office/officeart/2005/8/layout/hProcess11"/>
    <dgm:cxn modelId="{23644A2E-FF78-42F5-8B21-B0E7B25F7A95}" type="presParOf" srcId="{91793D71-2724-4012-A592-43DFFBD9B1FF}" destId="{CDA63C16-C28B-43E6-997F-C19843384352}" srcOrd="5" destOrd="0" presId="urn:microsoft.com/office/officeart/2005/8/layout/hProcess11"/>
    <dgm:cxn modelId="{36D7E192-C1E9-47B8-8CAF-096D6FB6E511}" type="presParOf" srcId="{91793D71-2724-4012-A592-43DFFBD9B1FF}" destId="{B1D1F277-1430-4D65-AC5A-AAB5C21B0837}" srcOrd="6" destOrd="0" presId="urn:microsoft.com/office/officeart/2005/8/layout/hProcess11"/>
    <dgm:cxn modelId="{38FB390E-36D5-4991-A67D-E908775DFE7A}" type="presParOf" srcId="{B1D1F277-1430-4D65-AC5A-AAB5C21B0837}" destId="{B032526E-7014-44B4-A651-69C77B492826}" srcOrd="0" destOrd="0" presId="urn:microsoft.com/office/officeart/2005/8/layout/hProcess11"/>
    <dgm:cxn modelId="{43AF771B-2B38-4108-A915-5E926B62F699}" type="presParOf" srcId="{B1D1F277-1430-4D65-AC5A-AAB5C21B0837}" destId="{C43500B0-30A5-41DC-8B43-67A36E29CC0F}" srcOrd="1" destOrd="0" presId="urn:microsoft.com/office/officeart/2005/8/layout/hProcess11"/>
    <dgm:cxn modelId="{987AF215-7F1F-4689-AD1A-DA0B742E18D9}" type="presParOf" srcId="{B1D1F277-1430-4D65-AC5A-AAB5C21B0837}" destId="{110350C2-BBFB-441B-9A86-F1BA29BDDB19}" srcOrd="2" destOrd="0" presId="urn:microsoft.com/office/officeart/2005/8/layout/hProcess11"/>
    <dgm:cxn modelId="{92C0984B-8401-43ED-926D-B69A8DDD5420}" type="presParOf" srcId="{91793D71-2724-4012-A592-43DFFBD9B1FF}" destId="{94B91973-0886-41EC-81EA-93A37255C7E0}" srcOrd="7" destOrd="0" presId="urn:microsoft.com/office/officeart/2005/8/layout/hProcess11"/>
    <dgm:cxn modelId="{95551B0C-A131-4DD8-88C6-3E14E25DC51C}" type="presParOf" srcId="{91793D71-2724-4012-A592-43DFFBD9B1FF}" destId="{4C5A67FD-1FFF-4D88-B54A-7A7B0129B271}" srcOrd="8" destOrd="0" presId="urn:microsoft.com/office/officeart/2005/8/layout/hProcess11"/>
    <dgm:cxn modelId="{30D36117-2249-4809-9B32-F69087A4AB29}" type="presParOf" srcId="{4C5A67FD-1FFF-4D88-B54A-7A7B0129B271}" destId="{A5FAA1CF-E3DC-484B-BDF1-FF766D2BAB8C}" srcOrd="0" destOrd="0" presId="urn:microsoft.com/office/officeart/2005/8/layout/hProcess11"/>
    <dgm:cxn modelId="{B32D9E76-96C5-4B48-8E9D-F661027B9A46}" type="presParOf" srcId="{4C5A67FD-1FFF-4D88-B54A-7A7B0129B271}" destId="{92C7B5FE-033F-4ADA-9FC2-B62C9A4B428A}" srcOrd="1" destOrd="0" presId="urn:microsoft.com/office/officeart/2005/8/layout/hProcess11"/>
    <dgm:cxn modelId="{49DEBE5A-683B-4009-84D0-AAFB162679EE}" type="presParOf" srcId="{4C5A67FD-1FFF-4D88-B54A-7A7B0129B271}" destId="{5457240F-B338-4474-9AB9-46F85B357C12}" srcOrd="2" destOrd="0" presId="urn:microsoft.com/office/officeart/2005/8/layout/hProcess11"/>
    <dgm:cxn modelId="{C3B98A8F-5CD1-487A-B8CD-3A2F9275447C}" type="presParOf" srcId="{91793D71-2724-4012-A592-43DFFBD9B1FF}" destId="{056DB1AA-F6B9-446B-B3B0-2C4A6EA6CF88}" srcOrd="9" destOrd="0" presId="urn:microsoft.com/office/officeart/2005/8/layout/hProcess11"/>
    <dgm:cxn modelId="{9114A0F5-7A6D-4805-BB2C-7E931BAF2ED2}" type="presParOf" srcId="{91793D71-2724-4012-A592-43DFFBD9B1FF}" destId="{BF01FF98-6ADA-4724-913C-C0B96216A837}" srcOrd="10" destOrd="0" presId="urn:microsoft.com/office/officeart/2005/8/layout/hProcess11"/>
    <dgm:cxn modelId="{9A7649F3-4D54-4F8F-8CF8-E5F58BA6FA15}" type="presParOf" srcId="{BF01FF98-6ADA-4724-913C-C0B96216A837}" destId="{F4A06B36-E13A-45F1-8499-87D6D8EC14AE}" srcOrd="0" destOrd="0" presId="urn:microsoft.com/office/officeart/2005/8/layout/hProcess11"/>
    <dgm:cxn modelId="{0E4B61A9-25B0-47C8-9379-50383562A4A9}" type="presParOf" srcId="{BF01FF98-6ADA-4724-913C-C0B96216A837}" destId="{31572919-EA9B-4906-9BF7-C9FAEE5C52BD}" srcOrd="1" destOrd="0" presId="urn:microsoft.com/office/officeart/2005/8/layout/hProcess11"/>
    <dgm:cxn modelId="{172A555A-574C-4430-80B5-5D936D7C34FC}" type="presParOf" srcId="{BF01FF98-6ADA-4724-913C-C0B96216A837}" destId="{C5B4AE5D-A677-44EC-901A-66790B7CA78C}"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353BC44-46D3-47F3-8693-A7D2F96565DD}" type="doc">
      <dgm:prSet loTypeId="urn:microsoft.com/office/officeart/2005/8/layout/vList5" loCatId="list" qsTypeId="urn:microsoft.com/office/officeart/2005/8/quickstyle/simple1" qsCatId="simple" csTypeId="urn:microsoft.com/office/officeart/2005/8/colors/accent0_1" csCatId="mainScheme" phldr="1"/>
      <dgm:spPr/>
      <dgm:t>
        <a:bodyPr/>
        <a:lstStyle/>
        <a:p>
          <a:endParaRPr lang="it-IT"/>
        </a:p>
      </dgm:t>
    </dgm:pt>
    <dgm:pt modelId="{2213462A-733A-4D75-9F1B-256E693AC0F5}">
      <dgm:prSet phldrT="[Testo]" custT="1"/>
      <dgm:spPr>
        <a:xfrm>
          <a:off x="0" y="1436"/>
          <a:ext cx="1253185" cy="511228"/>
        </a:xfrm>
        <a:prstGeom prst="roundRect">
          <a:avLst/>
        </a:prstGeom>
      </dgm:spPr>
      <dgm:t>
        <a:bodyPr/>
        <a:lstStyle/>
        <a:p>
          <a:pPr algn="ctr">
            <a:buNone/>
          </a:pPr>
          <a:r>
            <a:rPr lang="it-IT" sz="2000" dirty="0">
              <a:latin typeface="Times New Roman" panose="02020603050405020304" pitchFamily="18" charset="0"/>
              <a:ea typeface="+mn-ea"/>
              <a:cs typeface="Times New Roman" panose="02020603050405020304" pitchFamily="18" charset="0"/>
            </a:rPr>
            <a:t>Energia</a:t>
          </a:r>
        </a:p>
      </dgm:t>
    </dgm:pt>
    <dgm:pt modelId="{E41A50FD-420C-4E07-B16B-0C7C5AFDCBDE}" type="parTrans" cxnId="{A02BE628-4F00-400C-8F1D-282073225123}">
      <dgm:prSet/>
      <dgm:spPr/>
      <dgm:t>
        <a:bodyPr/>
        <a:lstStyle/>
        <a:p>
          <a:pPr algn="l"/>
          <a:endParaRPr lang="it-IT"/>
        </a:p>
      </dgm:t>
    </dgm:pt>
    <dgm:pt modelId="{59D64774-0435-4EBC-9175-E4FC458B0D72}" type="sibTrans" cxnId="{A02BE628-4F00-400C-8F1D-282073225123}">
      <dgm:prSet/>
      <dgm:spPr/>
      <dgm:t>
        <a:bodyPr/>
        <a:lstStyle/>
        <a:p>
          <a:pPr algn="l"/>
          <a:endParaRPr lang="it-IT"/>
        </a:p>
      </dgm:t>
    </dgm:pt>
    <dgm:pt modelId="{70BC7FAA-3A33-4705-8399-8495F39E2775}">
      <dgm:prSet phldrT="[Testo]" custT="1"/>
      <dgm:spPr>
        <a:xfrm>
          <a:off x="0" y="538226"/>
          <a:ext cx="1253185" cy="511228"/>
        </a:xfrm>
        <a:prstGeom prst="roundRect">
          <a:avLst/>
        </a:prstGeom>
      </dgm:spPr>
      <dgm:t>
        <a:bodyPr/>
        <a:lstStyle/>
        <a:p>
          <a:pPr algn="ctr">
            <a:buNone/>
          </a:pPr>
          <a:r>
            <a:rPr lang="it-IT" sz="2000" dirty="0">
              <a:latin typeface="Times New Roman" panose="02020603050405020304" pitchFamily="18" charset="0"/>
              <a:ea typeface="+mn-ea"/>
              <a:cs typeface="Times New Roman" panose="02020603050405020304" pitchFamily="18" charset="0"/>
            </a:rPr>
            <a:t>Trasporti</a:t>
          </a:r>
        </a:p>
      </dgm:t>
    </dgm:pt>
    <dgm:pt modelId="{BF8FD47B-C6E1-4CBD-BDB2-3C2210BCC798}" type="parTrans" cxnId="{613A32EC-2EB3-4EE2-8F45-20C255E11DB7}">
      <dgm:prSet/>
      <dgm:spPr/>
      <dgm:t>
        <a:bodyPr/>
        <a:lstStyle/>
        <a:p>
          <a:pPr algn="l"/>
          <a:endParaRPr lang="it-IT"/>
        </a:p>
      </dgm:t>
    </dgm:pt>
    <dgm:pt modelId="{F066AF1B-34F3-4700-AD93-E98E1A89D262}" type="sibTrans" cxnId="{613A32EC-2EB3-4EE2-8F45-20C255E11DB7}">
      <dgm:prSet/>
      <dgm:spPr/>
      <dgm:t>
        <a:bodyPr/>
        <a:lstStyle/>
        <a:p>
          <a:pPr algn="l"/>
          <a:endParaRPr lang="it-IT"/>
        </a:p>
      </dgm:t>
    </dgm:pt>
    <dgm:pt modelId="{6B3ABED7-9046-4FEE-84A4-7437F6E8B032}">
      <dgm:prSet phldrT="[Testo]" custT="1"/>
      <dgm:spPr>
        <a:xfrm>
          <a:off x="0" y="1075016"/>
          <a:ext cx="1253185" cy="511228"/>
        </a:xfrm>
        <a:prstGeom prst="roundRect">
          <a:avLst/>
        </a:prstGeom>
      </dgm:spPr>
      <dgm:t>
        <a:bodyPr/>
        <a:lstStyle/>
        <a:p>
          <a:pPr algn="ctr">
            <a:buNone/>
          </a:pPr>
          <a:r>
            <a:rPr lang="it-IT" sz="2000" dirty="0">
              <a:latin typeface="Times New Roman" panose="02020603050405020304" pitchFamily="18" charset="0"/>
              <a:ea typeface="+mn-ea"/>
              <a:cs typeface="Times New Roman" panose="02020603050405020304" pitchFamily="18" charset="0"/>
            </a:rPr>
            <a:t>Settore bancario</a:t>
          </a:r>
        </a:p>
      </dgm:t>
    </dgm:pt>
    <dgm:pt modelId="{C6F47CBF-E677-4A4C-BD3D-A388B2583D7B}" type="parTrans" cxnId="{42E171A2-BAF0-4FEA-8381-DE7BBB56C0CA}">
      <dgm:prSet/>
      <dgm:spPr/>
      <dgm:t>
        <a:bodyPr/>
        <a:lstStyle/>
        <a:p>
          <a:pPr algn="l"/>
          <a:endParaRPr lang="it-IT"/>
        </a:p>
      </dgm:t>
    </dgm:pt>
    <dgm:pt modelId="{92A4FF60-ACB4-427E-A2C0-39F49025E385}" type="sibTrans" cxnId="{42E171A2-BAF0-4FEA-8381-DE7BBB56C0CA}">
      <dgm:prSet/>
      <dgm:spPr/>
      <dgm:t>
        <a:bodyPr/>
        <a:lstStyle/>
        <a:p>
          <a:pPr algn="l"/>
          <a:endParaRPr lang="it-IT"/>
        </a:p>
      </dgm:t>
    </dgm:pt>
    <dgm:pt modelId="{8025C4A5-C8FC-4EDD-AD52-48C8F3DC70C2}">
      <dgm:prSet custT="1"/>
      <dgm:spPr>
        <a:xfrm>
          <a:off x="0" y="1611807"/>
          <a:ext cx="1253185" cy="511228"/>
        </a:xfrm>
        <a:prstGeom prst="roundRect">
          <a:avLst/>
        </a:prstGeom>
      </dgm:spPr>
      <dgm:t>
        <a:bodyPr/>
        <a:lstStyle/>
        <a:p>
          <a:pPr algn="ctr">
            <a:buNone/>
          </a:pPr>
          <a:r>
            <a:rPr lang="it-IT" sz="2000" dirty="0">
              <a:latin typeface="Times New Roman" panose="02020603050405020304" pitchFamily="18" charset="0"/>
              <a:ea typeface="+mn-ea"/>
              <a:cs typeface="Times New Roman" panose="02020603050405020304" pitchFamily="18" charset="0"/>
            </a:rPr>
            <a:t>Infrastrutture dei mercati finanziari</a:t>
          </a:r>
        </a:p>
      </dgm:t>
    </dgm:pt>
    <dgm:pt modelId="{4F80FED3-5FB7-4CAC-96DB-9EBBB7BA650B}" type="parTrans" cxnId="{12C280E0-EED9-41DF-8B98-50CD6D64EC8E}">
      <dgm:prSet/>
      <dgm:spPr/>
      <dgm:t>
        <a:bodyPr/>
        <a:lstStyle/>
        <a:p>
          <a:pPr algn="l"/>
          <a:endParaRPr lang="it-IT"/>
        </a:p>
      </dgm:t>
    </dgm:pt>
    <dgm:pt modelId="{FA468257-A059-43AE-9B0D-D02A8E9E2BAC}" type="sibTrans" cxnId="{12C280E0-EED9-41DF-8B98-50CD6D64EC8E}">
      <dgm:prSet/>
      <dgm:spPr/>
      <dgm:t>
        <a:bodyPr/>
        <a:lstStyle/>
        <a:p>
          <a:pPr algn="l"/>
          <a:endParaRPr lang="it-IT"/>
        </a:p>
      </dgm:t>
    </dgm:pt>
    <dgm:pt modelId="{F0741AE3-7F05-485D-ACCC-680FC0469C68}">
      <dgm:prSet custT="1"/>
      <dgm:spPr>
        <a:xfrm>
          <a:off x="0" y="3222178"/>
          <a:ext cx="1253185" cy="511228"/>
        </a:xfrm>
        <a:prstGeom prst="roundRect">
          <a:avLst/>
        </a:prstGeom>
      </dgm:spPr>
      <dgm:t>
        <a:bodyPr/>
        <a:lstStyle/>
        <a:p>
          <a:pPr algn="ctr">
            <a:buNone/>
          </a:pPr>
          <a:r>
            <a:rPr lang="it-IT" sz="2000" dirty="0">
              <a:latin typeface="Times New Roman" panose="02020603050405020304" pitchFamily="18" charset="0"/>
              <a:ea typeface="+mn-ea"/>
              <a:cs typeface="Times New Roman" panose="02020603050405020304" pitchFamily="18" charset="0"/>
            </a:rPr>
            <a:t>Acque reflue</a:t>
          </a:r>
        </a:p>
      </dgm:t>
    </dgm:pt>
    <dgm:pt modelId="{9AC75E23-1FCD-4895-B8F7-24BA909F7BEC}" type="parTrans" cxnId="{9544F079-A879-46A9-B528-5AEA2EFE0668}">
      <dgm:prSet/>
      <dgm:spPr/>
      <dgm:t>
        <a:bodyPr/>
        <a:lstStyle/>
        <a:p>
          <a:pPr algn="l"/>
          <a:endParaRPr lang="it-IT"/>
        </a:p>
      </dgm:t>
    </dgm:pt>
    <dgm:pt modelId="{D2ABEB43-5B06-4680-9A89-A984CBB17254}" type="sibTrans" cxnId="{9544F079-A879-46A9-B528-5AEA2EFE0668}">
      <dgm:prSet/>
      <dgm:spPr/>
      <dgm:t>
        <a:bodyPr/>
        <a:lstStyle/>
        <a:p>
          <a:pPr algn="l"/>
          <a:endParaRPr lang="it-IT"/>
        </a:p>
      </dgm:t>
    </dgm:pt>
    <dgm:pt modelId="{BAFC6837-509C-42EB-809D-D6572FE15F43}">
      <dgm:prSet custT="1"/>
      <dgm:spPr>
        <a:xfrm>
          <a:off x="0" y="2148597"/>
          <a:ext cx="1253185" cy="511228"/>
        </a:xfrm>
        <a:prstGeom prst="roundRect">
          <a:avLst/>
        </a:prstGeom>
      </dgm:spPr>
      <dgm:t>
        <a:bodyPr/>
        <a:lstStyle/>
        <a:p>
          <a:pPr algn="ctr">
            <a:buNone/>
          </a:pPr>
          <a:r>
            <a:rPr lang="it-IT" sz="2000" dirty="0">
              <a:latin typeface="Times New Roman" panose="02020603050405020304" pitchFamily="18" charset="0"/>
              <a:ea typeface="+mn-ea"/>
              <a:cs typeface="Times New Roman" panose="02020603050405020304" pitchFamily="18" charset="0"/>
            </a:rPr>
            <a:t>Salute</a:t>
          </a:r>
        </a:p>
      </dgm:t>
    </dgm:pt>
    <dgm:pt modelId="{8DFDC528-C168-4C05-8A8A-82F5CA8C1048}" type="parTrans" cxnId="{9AC35F40-CBC9-482C-84A7-828C72013065}">
      <dgm:prSet/>
      <dgm:spPr/>
      <dgm:t>
        <a:bodyPr/>
        <a:lstStyle/>
        <a:p>
          <a:pPr algn="l"/>
          <a:endParaRPr lang="it-IT"/>
        </a:p>
      </dgm:t>
    </dgm:pt>
    <dgm:pt modelId="{2F43EE92-EE20-4EE5-A717-EF07CD5F021C}" type="sibTrans" cxnId="{9AC35F40-CBC9-482C-84A7-828C72013065}">
      <dgm:prSet/>
      <dgm:spPr/>
      <dgm:t>
        <a:bodyPr/>
        <a:lstStyle/>
        <a:p>
          <a:pPr algn="l"/>
          <a:endParaRPr lang="it-IT"/>
        </a:p>
      </dgm:t>
    </dgm:pt>
    <dgm:pt modelId="{506D9544-3506-4650-8516-E8F74CBC821A}">
      <dgm:prSet custT="1"/>
      <dgm:spPr>
        <a:xfrm>
          <a:off x="0" y="2685388"/>
          <a:ext cx="1253185" cy="511228"/>
        </a:xfrm>
        <a:prstGeom prst="roundRect">
          <a:avLst/>
        </a:prstGeom>
      </dgm:spPr>
      <dgm:t>
        <a:bodyPr/>
        <a:lstStyle/>
        <a:p>
          <a:pPr algn="ctr">
            <a:buNone/>
          </a:pPr>
          <a:r>
            <a:rPr lang="it-IT" sz="2000" dirty="0">
              <a:latin typeface="Times New Roman" panose="02020603050405020304" pitchFamily="18" charset="0"/>
              <a:ea typeface="+mn-ea"/>
              <a:cs typeface="Times New Roman" panose="02020603050405020304" pitchFamily="18" charset="0"/>
            </a:rPr>
            <a:t>Acqua potabile</a:t>
          </a:r>
        </a:p>
      </dgm:t>
    </dgm:pt>
    <dgm:pt modelId="{52383D08-AFD5-4BEE-8AF5-175274855DD7}" type="parTrans" cxnId="{A35CBB43-B12C-4FC5-9783-1FACD7140424}">
      <dgm:prSet/>
      <dgm:spPr/>
      <dgm:t>
        <a:bodyPr/>
        <a:lstStyle/>
        <a:p>
          <a:pPr algn="l"/>
          <a:endParaRPr lang="it-IT"/>
        </a:p>
      </dgm:t>
    </dgm:pt>
    <dgm:pt modelId="{A4C3742D-0BE7-4594-A951-C4E7DDF0E1BD}" type="sibTrans" cxnId="{A35CBB43-B12C-4FC5-9783-1FACD7140424}">
      <dgm:prSet/>
      <dgm:spPr/>
      <dgm:t>
        <a:bodyPr/>
        <a:lstStyle/>
        <a:p>
          <a:pPr algn="l"/>
          <a:endParaRPr lang="it-IT"/>
        </a:p>
      </dgm:t>
    </dgm:pt>
    <dgm:pt modelId="{CAD72A7F-D446-43CE-B1B1-75AAE9AAFA78}">
      <dgm:prSet custT="1"/>
      <dgm:spPr>
        <a:xfrm>
          <a:off x="0" y="3758968"/>
          <a:ext cx="1253185" cy="511228"/>
        </a:xfrm>
        <a:prstGeom prst="roundRect">
          <a:avLst/>
        </a:prstGeom>
      </dgm:spPr>
      <dgm:t>
        <a:bodyPr/>
        <a:lstStyle/>
        <a:p>
          <a:pPr algn="ctr">
            <a:buNone/>
          </a:pPr>
          <a:r>
            <a:rPr lang="it-IT" sz="2000" dirty="0">
              <a:latin typeface="Times New Roman" panose="02020603050405020304" pitchFamily="18" charset="0"/>
              <a:ea typeface="+mn-ea"/>
              <a:cs typeface="Times New Roman" panose="02020603050405020304" pitchFamily="18" charset="0"/>
            </a:rPr>
            <a:t>Infrastrutture digitali</a:t>
          </a:r>
        </a:p>
      </dgm:t>
    </dgm:pt>
    <dgm:pt modelId="{1159BC39-2F03-40CE-958B-EA729D8AFC54}" type="parTrans" cxnId="{5A8982C6-9C79-4A41-9C1F-1F9CD486F698}">
      <dgm:prSet/>
      <dgm:spPr/>
      <dgm:t>
        <a:bodyPr/>
        <a:lstStyle/>
        <a:p>
          <a:pPr algn="l"/>
          <a:endParaRPr lang="it-IT"/>
        </a:p>
      </dgm:t>
    </dgm:pt>
    <dgm:pt modelId="{20C2AEBE-7545-4864-8DE3-5F2F6A975B83}" type="sibTrans" cxnId="{5A8982C6-9C79-4A41-9C1F-1F9CD486F698}">
      <dgm:prSet/>
      <dgm:spPr/>
      <dgm:t>
        <a:bodyPr/>
        <a:lstStyle/>
        <a:p>
          <a:pPr algn="l"/>
          <a:endParaRPr lang="it-IT"/>
        </a:p>
      </dgm:t>
    </dgm:pt>
    <dgm:pt modelId="{9432CA41-6A68-4FD0-8914-6B03A596BBDE}">
      <dgm:prSet custT="1"/>
      <dgm:spPr>
        <a:xfrm>
          <a:off x="0" y="4295759"/>
          <a:ext cx="1253185" cy="511228"/>
        </a:xfrm>
        <a:prstGeom prst="roundRect">
          <a:avLst/>
        </a:prstGeom>
      </dgm:spPr>
      <dgm:t>
        <a:bodyPr/>
        <a:lstStyle/>
        <a:p>
          <a:pPr algn="ctr">
            <a:buNone/>
          </a:pPr>
          <a:r>
            <a:rPr lang="it-IT" sz="2000" dirty="0">
              <a:latin typeface="Times New Roman" panose="02020603050405020304" pitchFamily="18" charset="0"/>
              <a:ea typeface="+mn-ea"/>
              <a:cs typeface="Times New Roman" panose="02020603050405020304" pitchFamily="18" charset="0"/>
            </a:rPr>
            <a:t>Enti della pubblica amministrazione</a:t>
          </a:r>
        </a:p>
      </dgm:t>
    </dgm:pt>
    <dgm:pt modelId="{833B3F35-2B14-42CA-B217-285B9F93D904}" type="parTrans" cxnId="{964ABBCD-0DFC-425E-8452-57B1BF4289BA}">
      <dgm:prSet/>
      <dgm:spPr/>
      <dgm:t>
        <a:bodyPr/>
        <a:lstStyle/>
        <a:p>
          <a:pPr algn="l"/>
          <a:endParaRPr lang="it-IT"/>
        </a:p>
      </dgm:t>
    </dgm:pt>
    <dgm:pt modelId="{994A55B2-9524-4728-8347-A6286D81FEF5}" type="sibTrans" cxnId="{964ABBCD-0DFC-425E-8452-57B1BF4289BA}">
      <dgm:prSet/>
      <dgm:spPr/>
      <dgm:t>
        <a:bodyPr/>
        <a:lstStyle/>
        <a:p>
          <a:pPr algn="l"/>
          <a:endParaRPr lang="it-IT"/>
        </a:p>
      </dgm:t>
    </dgm:pt>
    <dgm:pt modelId="{D35D6FFA-0E0A-4C30-ABAF-A363D9CF9933}">
      <dgm:prSet custT="1"/>
      <dgm:spPr>
        <a:xfrm>
          <a:off x="0" y="4832549"/>
          <a:ext cx="1253185" cy="511228"/>
        </a:xfrm>
        <a:prstGeom prst="roundRect">
          <a:avLst/>
        </a:prstGeom>
      </dgm:spPr>
      <dgm:t>
        <a:bodyPr/>
        <a:lstStyle/>
        <a:p>
          <a:pPr algn="ctr">
            <a:buNone/>
          </a:pPr>
          <a:r>
            <a:rPr lang="it-IT" sz="2000" dirty="0">
              <a:latin typeface="Times New Roman" panose="02020603050405020304" pitchFamily="18" charset="0"/>
              <a:ea typeface="+mn-ea"/>
              <a:cs typeface="Times New Roman" panose="02020603050405020304" pitchFamily="18" charset="0"/>
            </a:rPr>
            <a:t>Spazio</a:t>
          </a:r>
        </a:p>
      </dgm:t>
    </dgm:pt>
    <dgm:pt modelId="{BEDE1343-B359-4A99-9829-F6F412DF1694}" type="parTrans" cxnId="{9C115D6C-9631-496D-9762-E3992BD18149}">
      <dgm:prSet/>
      <dgm:spPr/>
      <dgm:t>
        <a:bodyPr/>
        <a:lstStyle/>
        <a:p>
          <a:pPr algn="l"/>
          <a:endParaRPr lang="it-IT"/>
        </a:p>
      </dgm:t>
    </dgm:pt>
    <dgm:pt modelId="{245FC1FD-BDEE-4A5D-8908-61E858052D1F}" type="sibTrans" cxnId="{9C115D6C-9631-496D-9762-E3992BD18149}">
      <dgm:prSet/>
      <dgm:spPr/>
      <dgm:t>
        <a:bodyPr/>
        <a:lstStyle/>
        <a:p>
          <a:pPr algn="l"/>
          <a:endParaRPr lang="it-IT"/>
        </a:p>
      </dgm:t>
    </dgm:pt>
    <dgm:pt modelId="{6DBAB016-ED0D-47AC-BC34-7553D04CF3D2}">
      <dgm:prSet custT="1"/>
      <dgm:spPr>
        <a:xfrm>
          <a:off x="0" y="5369340"/>
          <a:ext cx="1253185" cy="511228"/>
        </a:xfrm>
        <a:prstGeom prst="roundRect">
          <a:avLst/>
        </a:prstGeom>
      </dgm:spPr>
      <dgm:t>
        <a:bodyPr/>
        <a:lstStyle/>
        <a:p>
          <a:pPr algn="ctr">
            <a:buNone/>
          </a:pPr>
          <a:r>
            <a:rPr lang="it-IT" sz="2000" dirty="0">
              <a:latin typeface="Times New Roman" panose="02020603050405020304" pitchFamily="18" charset="0"/>
              <a:ea typeface="+mn-ea"/>
              <a:cs typeface="Times New Roman" panose="02020603050405020304" pitchFamily="18" charset="0"/>
            </a:rPr>
            <a:t>Produzione, trasformazione e distribuzione di alimenti</a:t>
          </a:r>
        </a:p>
      </dgm:t>
    </dgm:pt>
    <dgm:pt modelId="{4E688D25-2B09-4318-928F-2F740C832E0B}" type="parTrans" cxnId="{F76929B8-D6FA-4CC7-A6E4-EBAF39ED0B6C}">
      <dgm:prSet/>
      <dgm:spPr/>
      <dgm:t>
        <a:bodyPr/>
        <a:lstStyle/>
        <a:p>
          <a:pPr algn="l"/>
          <a:endParaRPr lang="it-IT"/>
        </a:p>
      </dgm:t>
    </dgm:pt>
    <dgm:pt modelId="{C1686A7E-ACE3-44E9-B129-CDA8BEFC3F70}" type="sibTrans" cxnId="{F76929B8-D6FA-4CC7-A6E4-EBAF39ED0B6C}">
      <dgm:prSet/>
      <dgm:spPr/>
      <dgm:t>
        <a:bodyPr/>
        <a:lstStyle/>
        <a:p>
          <a:pPr algn="l"/>
          <a:endParaRPr lang="it-IT"/>
        </a:p>
      </dgm:t>
    </dgm:pt>
    <dgm:pt modelId="{F706EA5B-957B-4EE2-B73B-A101FE4F38ED}" type="pres">
      <dgm:prSet presAssocID="{9353BC44-46D3-47F3-8693-A7D2F96565DD}" presName="Name0" presStyleCnt="0">
        <dgm:presLayoutVars>
          <dgm:dir/>
          <dgm:animLvl val="lvl"/>
          <dgm:resizeHandles val="exact"/>
        </dgm:presLayoutVars>
      </dgm:prSet>
      <dgm:spPr/>
    </dgm:pt>
    <dgm:pt modelId="{0BE1B45D-26B4-4D8B-9A46-7410F173531F}" type="pres">
      <dgm:prSet presAssocID="{2213462A-733A-4D75-9F1B-256E693AC0F5}" presName="linNode" presStyleCnt="0"/>
      <dgm:spPr/>
    </dgm:pt>
    <dgm:pt modelId="{EB6DFD7B-D9A9-4E25-898A-04EE8EAC3D09}" type="pres">
      <dgm:prSet presAssocID="{2213462A-733A-4D75-9F1B-256E693AC0F5}" presName="parentText" presStyleLbl="node1" presStyleIdx="0" presStyleCnt="11">
        <dgm:presLayoutVars>
          <dgm:chMax val="1"/>
          <dgm:bulletEnabled val="1"/>
        </dgm:presLayoutVars>
      </dgm:prSet>
      <dgm:spPr/>
    </dgm:pt>
    <dgm:pt modelId="{D3A3A7EC-7F38-485F-BDD1-A083F628B513}" type="pres">
      <dgm:prSet presAssocID="{59D64774-0435-4EBC-9175-E4FC458B0D72}" presName="sp" presStyleCnt="0"/>
      <dgm:spPr/>
    </dgm:pt>
    <dgm:pt modelId="{5B1A22ED-A43D-4310-B293-5B70CD1E392A}" type="pres">
      <dgm:prSet presAssocID="{70BC7FAA-3A33-4705-8399-8495F39E2775}" presName="linNode" presStyleCnt="0"/>
      <dgm:spPr/>
    </dgm:pt>
    <dgm:pt modelId="{47179BFD-C48B-4476-9BCB-2B5176CF3D64}" type="pres">
      <dgm:prSet presAssocID="{70BC7FAA-3A33-4705-8399-8495F39E2775}" presName="parentText" presStyleLbl="node1" presStyleIdx="1" presStyleCnt="11">
        <dgm:presLayoutVars>
          <dgm:chMax val="1"/>
          <dgm:bulletEnabled val="1"/>
        </dgm:presLayoutVars>
      </dgm:prSet>
      <dgm:spPr/>
    </dgm:pt>
    <dgm:pt modelId="{888F5248-916C-4F4E-9203-511D982CB9E6}" type="pres">
      <dgm:prSet presAssocID="{F066AF1B-34F3-4700-AD93-E98E1A89D262}" presName="sp" presStyleCnt="0"/>
      <dgm:spPr/>
    </dgm:pt>
    <dgm:pt modelId="{213E5FD2-E1E3-48C9-AD56-D1C540F816E6}" type="pres">
      <dgm:prSet presAssocID="{6B3ABED7-9046-4FEE-84A4-7437F6E8B032}" presName="linNode" presStyleCnt="0"/>
      <dgm:spPr/>
    </dgm:pt>
    <dgm:pt modelId="{84955F63-14B6-4731-B567-46088709BDB8}" type="pres">
      <dgm:prSet presAssocID="{6B3ABED7-9046-4FEE-84A4-7437F6E8B032}" presName="parentText" presStyleLbl="node1" presStyleIdx="2" presStyleCnt="11">
        <dgm:presLayoutVars>
          <dgm:chMax val="1"/>
          <dgm:bulletEnabled val="1"/>
        </dgm:presLayoutVars>
      </dgm:prSet>
      <dgm:spPr/>
    </dgm:pt>
    <dgm:pt modelId="{8EA836F5-8502-4D69-99EC-94DA51DF3406}" type="pres">
      <dgm:prSet presAssocID="{92A4FF60-ACB4-427E-A2C0-39F49025E385}" presName="sp" presStyleCnt="0"/>
      <dgm:spPr/>
    </dgm:pt>
    <dgm:pt modelId="{91A0FA35-2D9F-45B2-91C4-F30F431E5192}" type="pres">
      <dgm:prSet presAssocID="{8025C4A5-C8FC-4EDD-AD52-48C8F3DC70C2}" presName="linNode" presStyleCnt="0"/>
      <dgm:spPr/>
    </dgm:pt>
    <dgm:pt modelId="{1FAD4BE8-51E0-49C2-A133-CB20A86F267E}" type="pres">
      <dgm:prSet presAssocID="{8025C4A5-C8FC-4EDD-AD52-48C8F3DC70C2}" presName="parentText" presStyleLbl="node1" presStyleIdx="3" presStyleCnt="11">
        <dgm:presLayoutVars>
          <dgm:chMax val="1"/>
          <dgm:bulletEnabled val="1"/>
        </dgm:presLayoutVars>
      </dgm:prSet>
      <dgm:spPr/>
    </dgm:pt>
    <dgm:pt modelId="{6182A9E6-199A-4738-9D89-2438DEBDB9E2}" type="pres">
      <dgm:prSet presAssocID="{FA468257-A059-43AE-9B0D-D02A8E9E2BAC}" presName="sp" presStyleCnt="0"/>
      <dgm:spPr/>
    </dgm:pt>
    <dgm:pt modelId="{A955F87D-7FA5-4975-AAD7-1553F2227A88}" type="pres">
      <dgm:prSet presAssocID="{BAFC6837-509C-42EB-809D-D6572FE15F43}" presName="linNode" presStyleCnt="0"/>
      <dgm:spPr/>
    </dgm:pt>
    <dgm:pt modelId="{782A5F1F-D6E2-4E11-864D-9322277D690D}" type="pres">
      <dgm:prSet presAssocID="{BAFC6837-509C-42EB-809D-D6572FE15F43}" presName="parentText" presStyleLbl="node1" presStyleIdx="4" presStyleCnt="11">
        <dgm:presLayoutVars>
          <dgm:chMax val="1"/>
          <dgm:bulletEnabled val="1"/>
        </dgm:presLayoutVars>
      </dgm:prSet>
      <dgm:spPr/>
    </dgm:pt>
    <dgm:pt modelId="{1CFA28DE-1DB9-4AE0-A12E-A55C5B3448B3}" type="pres">
      <dgm:prSet presAssocID="{2F43EE92-EE20-4EE5-A717-EF07CD5F021C}" presName="sp" presStyleCnt="0"/>
      <dgm:spPr/>
    </dgm:pt>
    <dgm:pt modelId="{D0D9D223-79CE-4EA2-9FA7-A882DC021D73}" type="pres">
      <dgm:prSet presAssocID="{506D9544-3506-4650-8516-E8F74CBC821A}" presName="linNode" presStyleCnt="0"/>
      <dgm:spPr/>
    </dgm:pt>
    <dgm:pt modelId="{AF03F27C-1E03-4A16-8379-E443C1979173}" type="pres">
      <dgm:prSet presAssocID="{506D9544-3506-4650-8516-E8F74CBC821A}" presName="parentText" presStyleLbl="node1" presStyleIdx="5" presStyleCnt="11">
        <dgm:presLayoutVars>
          <dgm:chMax val="1"/>
          <dgm:bulletEnabled val="1"/>
        </dgm:presLayoutVars>
      </dgm:prSet>
      <dgm:spPr/>
    </dgm:pt>
    <dgm:pt modelId="{877FB8E8-CC08-4FBF-8FB9-517A5A845178}" type="pres">
      <dgm:prSet presAssocID="{A4C3742D-0BE7-4594-A951-C4E7DDF0E1BD}" presName="sp" presStyleCnt="0"/>
      <dgm:spPr/>
    </dgm:pt>
    <dgm:pt modelId="{A7A191B5-8F3B-4996-846A-B56FA38A45C9}" type="pres">
      <dgm:prSet presAssocID="{F0741AE3-7F05-485D-ACCC-680FC0469C68}" presName="linNode" presStyleCnt="0"/>
      <dgm:spPr/>
    </dgm:pt>
    <dgm:pt modelId="{FC90AF5B-62E9-40FB-A976-0E2E7C5F9274}" type="pres">
      <dgm:prSet presAssocID="{F0741AE3-7F05-485D-ACCC-680FC0469C68}" presName="parentText" presStyleLbl="node1" presStyleIdx="6" presStyleCnt="11">
        <dgm:presLayoutVars>
          <dgm:chMax val="1"/>
          <dgm:bulletEnabled val="1"/>
        </dgm:presLayoutVars>
      </dgm:prSet>
      <dgm:spPr/>
    </dgm:pt>
    <dgm:pt modelId="{950C1B66-41F7-412F-8A38-61C3A3C278AA}" type="pres">
      <dgm:prSet presAssocID="{D2ABEB43-5B06-4680-9A89-A984CBB17254}" presName="sp" presStyleCnt="0"/>
      <dgm:spPr/>
    </dgm:pt>
    <dgm:pt modelId="{E5669B88-DB57-476C-9751-8464FC1DAE3E}" type="pres">
      <dgm:prSet presAssocID="{CAD72A7F-D446-43CE-B1B1-75AAE9AAFA78}" presName="linNode" presStyleCnt="0"/>
      <dgm:spPr/>
    </dgm:pt>
    <dgm:pt modelId="{160355E9-3B0E-42B2-A3DD-73A415EF3F98}" type="pres">
      <dgm:prSet presAssocID="{CAD72A7F-D446-43CE-B1B1-75AAE9AAFA78}" presName="parentText" presStyleLbl="node1" presStyleIdx="7" presStyleCnt="11">
        <dgm:presLayoutVars>
          <dgm:chMax val="1"/>
          <dgm:bulletEnabled val="1"/>
        </dgm:presLayoutVars>
      </dgm:prSet>
      <dgm:spPr/>
    </dgm:pt>
    <dgm:pt modelId="{A12ECE15-1B16-41FB-8470-56FAE9EE07D0}" type="pres">
      <dgm:prSet presAssocID="{20C2AEBE-7545-4864-8DE3-5F2F6A975B83}" presName="sp" presStyleCnt="0"/>
      <dgm:spPr/>
    </dgm:pt>
    <dgm:pt modelId="{5785A6CE-3632-4198-9A80-440D1256DBB9}" type="pres">
      <dgm:prSet presAssocID="{9432CA41-6A68-4FD0-8914-6B03A596BBDE}" presName="linNode" presStyleCnt="0"/>
      <dgm:spPr/>
    </dgm:pt>
    <dgm:pt modelId="{8959622C-A713-4CE1-AB95-0EA825E2D408}" type="pres">
      <dgm:prSet presAssocID="{9432CA41-6A68-4FD0-8914-6B03A596BBDE}" presName="parentText" presStyleLbl="node1" presStyleIdx="8" presStyleCnt="11">
        <dgm:presLayoutVars>
          <dgm:chMax val="1"/>
          <dgm:bulletEnabled val="1"/>
        </dgm:presLayoutVars>
      </dgm:prSet>
      <dgm:spPr/>
    </dgm:pt>
    <dgm:pt modelId="{4E3ED9DE-3FB5-4B23-89F5-E02B1DD949A8}" type="pres">
      <dgm:prSet presAssocID="{994A55B2-9524-4728-8347-A6286D81FEF5}" presName="sp" presStyleCnt="0"/>
      <dgm:spPr/>
    </dgm:pt>
    <dgm:pt modelId="{44A743F1-F4D4-45C9-B059-9AC69ACE9DC3}" type="pres">
      <dgm:prSet presAssocID="{D35D6FFA-0E0A-4C30-ABAF-A363D9CF9933}" presName="linNode" presStyleCnt="0"/>
      <dgm:spPr/>
    </dgm:pt>
    <dgm:pt modelId="{693604A3-F29E-440D-94AC-F13601A51311}" type="pres">
      <dgm:prSet presAssocID="{D35D6FFA-0E0A-4C30-ABAF-A363D9CF9933}" presName="parentText" presStyleLbl="node1" presStyleIdx="9" presStyleCnt="11">
        <dgm:presLayoutVars>
          <dgm:chMax val="1"/>
          <dgm:bulletEnabled val="1"/>
        </dgm:presLayoutVars>
      </dgm:prSet>
      <dgm:spPr/>
    </dgm:pt>
    <dgm:pt modelId="{031054C8-8D07-4808-B59E-1B5C25A8D5EF}" type="pres">
      <dgm:prSet presAssocID="{245FC1FD-BDEE-4A5D-8908-61E858052D1F}" presName="sp" presStyleCnt="0"/>
      <dgm:spPr/>
    </dgm:pt>
    <dgm:pt modelId="{A96AC728-AAF5-4FDC-A368-3752CB74F6AB}" type="pres">
      <dgm:prSet presAssocID="{6DBAB016-ED0D-47AC-BC34-7553D04CF3D2}" presName="linNode" presStyleCnt="0"/>
      <dgm:spPr/>
    </dgm:pt>
    <dgm:pt modelId="{B200C330-503F-4F45-A5C3-CF60BE7CDBE1}" type="pres">
      <dgm:prSet presAssocID="{6DBAB016-ED0D-47AC-BC34-7553D04CF3D2}" presName="parentText" presStyleLbl="node1" presStyleIdx="10" presStyleCnt="11">
        <dgm:presLayoutVars>
          <dgm:chMax val="1"/>
          <dgm:bulletEnabled val="1"/>
        </dgm:presLayoutVars>
      </dgm:prSet>
      <dgm:spPr/>
    </dgm:pt>
  </dgm:ptLst>
  <dgm:cxnLst>
    <dgm:cxn modelId="{6A605A14-43DA-4429-84BF-15C050E6CA9A}" type="presOf" srcId="{2213462A-733A-4D75-9F1B-256E693AC0F5}" destId="{EB6DFD7B-D9A9-4E25-898A-04EE8EAC3D09}" srcOrd="0" destOrd="0" presId="urn:microsoft.com/office/officeart/2005/8/layout/vList5"/>
    <dgm:cxn modelId="{DD01D518-4C27-45D7-862A-D481B20B0BFD}" type="presOf" srcId="{6DBAB016-ED0D-47AC-BC34-7553D04CF3D2}" destId="{B200C330-503F-4F45-A5C3-CF60BE7CDBE1}" srcOrd="0" destOrd="0" presId="urn:microsoft.com/office/officeart/2005/8/layout/vList5"/>
    <dgm:cxn modelId="{A02BE628-4F00-400C-8F1D-282073225123}" srcId="{9353BC44-46D3-47F3-8693-A7D2F96565DD}" destId="{2213462A-733A-4D75-9F1B-256E693AC0F5}" srcOrd="0" destOrd="0" parTransId="{E41A50FD-420C-4E07-B16B-0C7C5AFDCBDE}" sibTransId="{59D64774-0435-4EBC-9175-E4FC458B0D72}"/>
    <dgm:cxn modelId="{5F65922F-B172-4664-821A-939FB060B5A8}" type="presOf" srcId="{6B3ABED7-9046-4FEE-84A4-7437F6E8B032}" destId="{84955F63-14B6-4731-B567-46088709BDB8}" srcOrd="0" destOrd="0" presId="urn:microsoft.com/office/officeart/2005/8/layout/vList5"/>
    <dgm:cxn modelId="{9AC35F40-CBC9-482C-84A7-828C72013065}" srcId="{9353BC44-46D3-47F3-8693-A7D2F96565DD}" destId="{BAFC6837-509C-42EB-809D-D6572FE15F43}" srcOrd="4" destOrd="0" parTransId="{8DFDC528-C168-4C05-8A8A-82F5CA8C1048}" sibTransId="{2F43EE92-EE20-4EE5-A717-EF07CD5F021C}"/>
    <dgm:cxn modelId="{D241FD5F-FFED-4251-BD30-75A8382937D9}" type="presOf" srcId="{D35D6FFA-0E0A-4C30-ABAF-A363D9CF9933}" destId="{693604A3-F29E-440D-94AC-F13601A51311}" srcOrd="0" destOrd="0" presId="urn:microsoft.com/office/officeart/2005/8/layout/vList5"/>
    <dgm:cxn modelId="{3F6A5660-5029-4105-A4C8-F08DA1A5C36F}" type="presOf" srcId="{9353BC44-46D3-47F3-8693-A7D2F96565DD}" destId="{F706EA5B-957B-4EE2-B73B-A101FE4F38ED}" srcOrd="0" destOrd="0" presId="urn:microsoft.com/office/officeart/2005/8/layout/vList5"/>
    <dgm:cxn modelId="{A35CBB43-B12C-4FC5-9783-1FACD7140424}" srcId="{9353BC44-46D3-47F3-8693-A7D2F96565DD}" destId="{506D9544-3506-4650-8516-E8F74CBC821A}" srcOrd="5" destOrd="0" parTransId="{52383D08-AFD5-4BEE-8AF5-175274855DD7}" sibTransId="{A4C3742D-0BE7-4594-A951-C4E7DDF0E1BD}"/>
    <dgm:cxn modelId="{68A68749-9957-46BC-A47B-42379B18E141}" type="presOf" srcId="{9432CA41-6A68-4FD0-8914-6B03A596BBDE}" destId="{8959622C-A713-4CE1-AB95-0EA825E2D408}" srcOrd="0" destOrd="0" presId="urn:microsoft.com/office/officeart/2005/8/layout/vList5"/>
    <dgm:cxn modelId="{9C115D6C-9631-496D-9762-E3992BD18149}" srcId="{9353BC44-46D3-47F3-8693-A7D2F96565DD}" destId="{D35D6FFA-0E0A-4C30-ABAF-A363D9CF9933}" srcOrd="9" destOrd="0" parTransId="{BEDE1343-B359-4A99-9829-F6F412DF1694}" sibTransId="{245FC1FD-BDEE-4A5D-8908-61E858052D1F}"/>
    <dgm:cxn modelId="{01711051-C6FE-4CE0-B33D-A5A9E9C9B5EA}" type="presOf" srcId="{8025C4A5-C8FC-4EDD-AD52-48C8F3DC70C2}" destId="{1FAD4BE8-51E0-49C2-A133-CB20A86F267E}" srcOrd="0" destOrd="0" presId="urn:microsoft.com/office/officeart/2005/8/layout/vList5"/>
    <dgm:cxn modelId="{9544F079-A879-46A9-B528-5AEA2EFE0668}" srcId="{9353BC44-46D3-47F3-8693-A7D2F96565DD}" destId="{F0741AE3-7F05-485D-ACCC-680FC0469C68}" srcOrd="6" destOrd="0" parTransId="{9AC75E23-1FCD-4895-B8F7-24BA909F7BEC}" sibTransId="{D2ABEB43-5B06-4680-9A89-A984CBB17254}"/>
    <dgm:cxn modelId="{D6E08C8A-0AF6-4888-A430-FC13C75CDAB6}" type="presOf" srcId="{F0741AE3-7F05-485D-ACCC-680FC0469C68}" destId="{FC90AF5B-62E9-40FB-A976-0E2E7C5F9274}" srcOrd="0" destOrd="0" presId="urn:microsoft.com/office/officeart/2005/8/layout/vList5"/>
    <dgm:cxn modelId="{42E171A2-BAF0-4FEA-8381-DE7BBB56C0CA}" srcId="{9353BC44-46D3-47F3-8693-A7D2F96565DD}" destId="{6B3ABED7-9046-4FEE-84A4-7437F6E8B032}" srcOrd="2" destOrd="0" parTransId="{C6F47CBF-E677-4A4C-BD3D-A388B2583D7B}" sibTransId="{92A4FF60-ACB4-427E-A2C0-39F49025E385}"/>
    <dgm:cxn modelId="{F76929B8-D6FA-4CC7-A6E4-EBAF39ED0B6C}" srcId="{9353BC44-46D3-47F3-8693-A7D2F96565DD}" destId="{6DBAB016-ED0D-47AC-BC34-7553D04CF3D2}" srcOrd="10" destOrd="0" parTransId="{4E688D25-2B09-4318-928F-2F740C832E0B}" sibTransId="{C1686A7E-ACE3-44E9-B129-CDA8BEFC3F70}"/>
    <dgm:cxn modelId="{5A8982C6-9C79-4A41-9C1F-1F9CD486F698}" srcId="{9353BC44-46D3-47F3-8693-A7D2F96565DD}" destId="{CAD72A7F-D446-43CE-B1B1-75AAE9AAFA78}" srcOrd="7" destOrd="0" parTransId="{1159BC39-2F03-40CE-958B-EA729D8AFC54}" sibTransId="{20C2AEBE-7545-4864-8DE3-5F2F6A975B83}"/>
    <dgm:cxn modelId="{964ABBCD-0DFC-425E-8452-57B1BF4289BA}" srcId="{9353BC44-46D3-47F3-8693-A7D2F96565DD}" destId="{9432CA41-6A68-4FD0-8914-6B03A596BBDE}" srcOrd="8" destOrd="0" parTransId="{833B3F35-2B14-42CA-B217-285B9F93D904}" sibTransId="{994A55B2-9524-4728-8347-A6286D81FEF5}"/>
    <dgm:cxn modelId="{12C280E0-EED9-41DF-8B98-50CD6D64EC8E}" srcId="{9353BC44-46D3-47F3-8693-A7D2F96565DD}" destId="{8025C4A5-C8FC-4EDD-AD52-48C8F3DC70C2}" srcOrd="3" destOrd="0" parTransId="{4F80FED3-5FB7-4CAC-96DB-9EBBB7BA650B}" sibTransId="{FA468257-A059-43AE-9B0D-D02A8E9E2BAC}"/>
    <dgm:cxn modelId="{B735F5E6-F520-48AB-9239-0029F1CC9E96}" type="presOf" srcId="{CAD72A7F-D446-43CE-B1B1-75AAE9AAFA78}" destId="{160355E9-3B0E-42B2-A3DD-73A415EF3F98}" srcOrd="0" destOrd="0" presId="urn:microsoft.com/office/officeart/2005/8/layout/vList5"/>
    <dgm:cxn modelId="{613A32EC-2EB3-4EE2-8F45-20C255E11DB7}" srcId="{9353BC44-46D3-47F3-8693-A7D2F96565DD}" destId="{70BC7FAA-3A33-4705-8399-8495F39E2775}" srcOrd="1" destOrd="0" parTransId="{BF8FD47B-C6E1-4CBD-BDB2-3C2210BCC798}" sibTransId="{F066AF1B-34F3-4700-AD93-E98E1A89D262}"/>
    <dgm:cxn modelId="{41A57CED-78AD-432E-8EF5-B6028B0398FD}" type="presOf" srcId="{70BC7FAA-3A33-4705-8399-8495F39E2775}" destId="{47179BFD-C48B-4476-9BCB-2B5176CF3D64}" srcOrd="0" destOrd="0" presId="urn:microsoft.com/office/officeart/2005/8/layout/vList5"/>
    <dgm:cxn modelId="{B53C98EE-0DD1-4195-967A-5871EC027185}" type="presOf" srcId="{BAFC6837-509C-42EB-809D-D6572FE15F43}" destId="{782A5F1F-D6E2-4E11-864D-9322277D690D}" srcOrd="0" destOrd="0" presId="urn:microsoft.com/office/officeart/2005/8/layout/vList5"/>
    <dgm:cxn modelId="{BFCFF3F9-B534-4A5F-A1EC-F2C5628AB767}" type="presOf" srcId="{506D9544-3506-4650-8516-E8F74CBC821A}" destId="{AF03F27C-1E03-4A16-8379-E443C1979173}" srcOrd="0" destOrd="0" presId="urn:microsoft.com/office/officeart/2005/8/layout/vList5"/>
    <dgm:cxn modelId="{A5C5FABA-6538-45A3-810D-991A3FD96643}" type="presParOf" srcId="{F706EA5B-957B-4EE2-B73B-A101FE4F38ED}" destId="{0BE1B45D-26B4-4D8B-9A46-7410F173531F}" srcOrd="0" destOrd="0" presId="urn:microsoft.com/office/officeart/2005/8/layout/vList5"/>
    <dgm:cxn modelId="{D5D4B02C-A947-4327-B356-96F9C3669E59}" type="presParOf" srcId="{0BE1B45D-26B4-4D8B-9A46-7410F173531F}" destId="{EB6DFD7B-D9A9-4E25-898A-04EE8EAC3D09}" srcOrd="0" destOrd="0" presId="urn:microsoft.com/office/officeart/2005/8/layout/vList5"/>
    <dgm:cxn modelId="{DC90F4B9-12A5-45B8-83CF-1D6D4A288EFB}" type="presParOf" srcId="{F706EA5B-957B-4EE2-B73B-A101FE4F38ED}" destId="{D3A3A7EC-7F38-485F-BDD1-A083F628B513}" srcOrd="1" destOrd="0" presId="urn:microsoft.com/office/officeart/2005/8/layout/vList5"/>
    <dgm:cxn modelId="{C8B66C6D-0C70-4014-90B7-818C56D0A201}" type="presParOf" srcId="{F706EA5B-957B-4EE2-B73B-A101FE4F38ED}" destId="{5B1A22ED-A43D-4310-B293-5B70CD1E392A}" srcOrd="2" destOrd="0" presId="urn:microsoft.com/office/officeart/2005/8/layout/vList5"/>
    <dgm:cxn modelId="{296BD1B8-EDDA-4615-8ACE-8E48B8BDC782}" type="presParOf" srcId="{5B1A22ED-A43D-4310-B293-5B70CD1E392A}" destId="{47179BFD-C48B-4476-9BCB-2B5176CF3D64}" srcOrd="0" destOrd="0" presId="urn:microsoft.com/office/officeart/2005/8/layout/vList5"/>
    <dgm:cxn modelId="{D83A306F-49B9-46C6-A495-0B28D0A3CF2B}" type="presParOf" srcId="{F706EA5B-957B-4EE2-B73B-A101FE4F38ED}" destId="{888F5248-916C-4F4E-9203-511D982CB9E6}" srcOrd="3" destOrd="0" presId="urn:microsoft.com/office/officeart/2005/8/layout/vList5"/>
    <dgm:cxn modelId="{E11A03F5-4988-4E61-A76F-7441DAA6FB1D}" type="presParOf" srcId="{F706EA5B-957B-4EE2-B73B-A101FE4F38ED}" destId="{213E5FD2-E1E3-48C9-AD56-D1C540F816E6}" srcOrd="4" destOrd="0" presId="urn:microsoft.com/office/officeart/2005/8/layout/vList5"/>
    <dgm:cxn modelId="{F9BD9AEB-CC7B-41DE-90B6-BCAFDD1A50B3}" type="presParOf" srcId="{213E5FD2-E1E3-48C9-AD56-D1C540F816E6}" destId="{84955F63-14B6-4731-B567-46088709BDB8}" srcOrd="0" destOrd="0" presId="urn:microsoft.com/office/officeart/2005/8/layout/vList5"/>
    <dgm:cxn modelId="{6DEB7849-6403-495F-96C0-3CD2AE0E5784}" type="presParOf" srcId="{F706EA5B-957B-4EE2-B73B-A101FE4F38ED}" destId="{8EA836F5-8502-4D69-99EC-94DA51DF3406}" srcOrd="5" destOrd="0" presId="urn:microsoft.com/office/officeart/2005/8/layout/vList5"/>
    <dgm:cxn modelId="{8A60026F-1AD2-4633-978D-8A911F53EDA8}" type="presParOf" srcId="{F706EA5B-957B-4EE2-B73B-A101FE4F38ED}" destId="{91A0FA35-2D9F-45B2-91C4-F30F431E5192}" srcOrd="6" destOrd="0" presId="urn:microsoft.com/office/officeart/2005/8/layout/vList5"/>
    <dgm:cxn modelId="{43E58B46-BB54-45F6-BD43-855B3B7BA4D9}" type="presParOf" srcId="{91A0FA35-2D9F-45B2-91C4-F30F431E5192}" destId="{1FAD4BE8-51E0-49C2-A133-CB20A86F267E}" srcOrd="0" destOrd="0" presId="urn:microsoft.com/office/officeart/2005/8/layout/vList5"/>
    <dgm:cxn modelId="{D4E62479-1BF0-4F0B-9885-A6D95BCCF1AF}" type="presParOf" srcId="{F706EA5B-957B-4EE2-B73B-A101FE4F38ED}" destId="{6182A9E6-199A-4738-9D89-2438DEBDB9E2}" srcOrd="7" destOrd="0" presId="urn:microsoft.com/office/officeart/2005/8/layout/vList5"/>
    <dgm:cxn modelId="{91562969-5AA0-4319-90F1-A7471B30EF4F}" type="presParOf" srcId="{F706EA5B-957B-4EE2-B73B-A101FE4F38ED}" destId="{A955F87D-7FA5-4975-AAD7-1553F2227A88}" srcOrd="8" destOrd="0" presId="urn:microsoft.com/office/officeart/2005/8/layout/vList5"/>
    <dgm:cxn modelId="{CFC228E9-B0CD-416E-8C60-2B7A523EE449}" type="presParOf" srcId="{A955F87D-7FA5-4975-AAD7-1553F2227A88}" destId="{782A5F1F-D6E2-4E11-864D-9322277D690D}" srcOrd="0" destOrd="0" presId="urn:microsoft.com/office/officeart/2005/8/layout/vList5"/>
    <dgm:cxn modelId="{0E80C96F-4792-4CF7-8F74-42D2BE1D7D5F}" type="presParOf" srcId="{F706EA5B-957B-4EE2-B73B-A101FE4F38ED}" destId="{1CFA28DE-1DB9-4AE0-A12E-A55C5B3448B3}" srcOrd="9" destOrd="0" presId="urn:microsoft.com/office/officeart/2005/8/layout/vList5"/>
    <dgm:cxn modelId="{E9A8A68B-20E9-4439-8C1E-9E5B889E77C1}" type="presParOf" srcId="{F706EA5B-957B-4EE2-B73B-A101FE4F38ED}" destId="{D0D9D223-79CE-4EA2-9FA7-A882DC021D73}" srcOrd="10" destOrd="0" presId="urn:microsoft.com/office/officeart/2005/8/layout/vList5"/>
    <dgm:cxn modelId="{F07907DD-CDE6-4481-B2D3-643C47E1555A}" type="presParOf" srcId="{D0D9D223-79CE-4EA2-9FA7-A882DC021D73}" destId="{AF03F27C-1E03-4A16-8379-E443C1979173}" srcOrd="0" destOrd="0" presId="urn:microsoft.com/office/officeart/2005/8/layout/vList5"/>
    <dgm:cxn modelId="{531585E9-0CA8-472B-8611-CED7FCC6F166}" type="presParOf" srcId="{F706EA5B-957B-4EE2-B73B-A101FE4F38ED}" destId="{877FB8E8-CC08-4FBF-8FB9-517A5A845178}" srcOrd="11" destOrd="0" presId="urn:microsoft.com/office/officeart/2005/8/layout/vList5"/>
    <dgm:cxn modelId="{5A1FE889-2EC6-4772-9862-87EF4E03F3D8}" type="presParOf" srcId="{F706EA5B-957B-4EE2-B73B-A101FE4F38ED}" destId="{A7A191B5-8F3B-4996-846A-B56FA38A45C9}" srcOrd="12" destOrd="0" presId="urn:microsoft.com/office/officeart/2005/8/layout/vList5"/>
    <dgm:cxn modelId="{02FD4E5C-A197-4D10-BD77-FE67817AC5F6}" type="presParOf" srcId="{A7A191B5-8F3B-4996-846A-B56FA38A45C9}" destId="{FC90AF5B-62E9-40FB-A976-0E2E7C5F9274}" srcOrd="0" destOrd="0" presId="urn:microsoft.com/office/officeart/2005/8/layout/vList5"/>
    <dgm:cxn modelId="{F3ED5A13-72E0-424F-9F11-80EFF3A93969}" type="presParOf" srcId="{F706EA5B-957B-4EE2-B73B-A101FE4F38ED}" destId="{950C1B66-41F7-412F-8A38-61C3A3C278AA}" srcOrd="13" destOrd="0" presId="urn:microsoft.com/office/officeart/2005/8/layout/vList5"/>
    <dgm:cxn modelId="{336B451E-8997-4C96-8F26-DC17D403AB6B}" type="presParOf" srcId="{F706EA5B-957B-4EE2-B73B-A101FE4F38ED}" destId="{E5669B88-DB57-476C-9751-8464FC1DAE3E}" srcOrd="14" destOrd="0" presId="urn:microsoft.com/office/officeart/2005/8/layout/vList5"/>
    <dgm:cxn modelId="{B7AEC555-A734-4A97-90A4-33FA25AA3C4C}" type="presParOf" srcId="{E5669B88-DB57-476C-9751-8464FC1DAE3E}" destId="{160355E9-3B0E-42B2-A3DD-73A415EF3F98}" srcOrd="0" destOrd="0" presId="urn:microsoft.com/office/officeart/2005/8/layout/vList5"/>
    <dgm:cxn modelId="{92798DAD-9A75-46E7-82F4-1561F7096C88}" type="presParOf" srcId="{F706EA5B-957B-4EE2-B73B-A101FE4F38ED}" destId="{A12ECE15-1B16-41FB-8470-56FAE9EE07D0}" srcOrd="15" destOrd="0" presId="urn:microsoft.com/office/officeart/2005/8/layout/vList5"/>
    <dgm:cxn modelId="{10D5C119-558E-46F3-AA14-5F29919670F7}" type="presParOf" srcId="{F706EA5B-957B-4EE2-B73B-A101FE4F38ED}" destId="{5785A6CE-3632-4198-9A80-440D1256DBB9}" srcOrd="16" destOrd="0" presId="urn:microsoft.com/office/officeart/2005/8/layout/vList5"/>
    <dgm:cxn modelId="{D83BC1C7-644E-494C-9CFB-ABAC7EA6FA69}" type="presParOf" srcId="{5785A6CE-3632-4198-9A80-440D1256DBB9}" destId="{8959622C-A713-4CE1-AB95-0EA825E2D408}" srcOrd="0" destOrd="0" presId="urn:microsoft.com/office/officeart/2005/8/layout/vList5"/>
    <dgm:cxn modelId="{5C3F4B8F-2614-4E67-BA13-7A561BAD175D}" type="presParOf" srcId="{F706EA5B-957B-4EE2-B73B-A101FE4F38ED}" destId="{4E3ED9DE-3FB5-4B23-89F5-E02B1DD949A8}" srcOrd="17" destOrd="0" presId="urn:microsoft.com/office/officeart/2005/8/layout/vList5"/>
    <dgm:cxn modelId="{8E6DD10B-2F16-4046-BCCC-7B837C08C720}" type="presParOf" srcId="{F706EA5B-957B-4EE2-B73B-A101FE4F38ED}" destId="{44A743F1-F4D4-45C9-B059-9AC69ACE9DC3}" srcOrd="18" destOrd="0" presId="urn:microsoft.com/office/officeart/2005/8/layout/vList5"/>
    <dgm:cxn modelId="{0EB4C524-F728-4491-9F15-D4E16137D80B}" type="presParOf" srcId="{44A743F1-F4D4-45C9-B059-9AC69ACE9DC3}" destId="{693604A3-F29E-440D-94AC-F13601A51311}" srcOrd="0" destOrd="0" presId="urn:microsoft.com/office/officeart/2005/8/layout/vList5"/>
    <dgm:cxn modelId="{87EFAEFB-96F2-4926-A042-FC0C1176C816}" type="presParOf" srcId="{F706EA5B-957B-4EE2-B73B-A101FE4F38ED}" destId="{031054C8-8D07-4808-B59E-1B5C25A8D5EF}" srcOrd="19" destOrd="0" presId="urn:microsoft.com/office/officeart/2005/8/layout/vList5"/>
    <dgm:cxn modelId="{3E05F94B-370E-4ABA-A7C8-239E5EE54CFA}" type="presParOf" srcId="{F706EA5B-957B-4EE2-B73B-A101FE4F38ED}" destId="{A96AC728-AAF5-4FDC-A368-3752CB74F6AB}" srcOrd="20" destOrd="0" presId="urn:microsoft.com/office/officeart/2005/8/layout/vList5"/>
    <dgm:cxn modelId="{CA426181-127A-4775-96F8-DB31774A4D72}" type="presParOf" srcId="{A96AC728-AAF5-4FDC-A368-3752CB74F6AB}" destId="{B200C330-503F-4F45-A5C3-CF60BE7CDBE1}" srcOrd="0"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353BC44-46D3-47F3-8693-A7D2F96565DD}" type="doc">
      <dgm:prSet loTypeId="urn:microsoft.com/office/officeart/2005/8/layout/vList5" loCatId="list" qsTypeId="urn:microsoft.com/office/officeart/2005/8/quickstyle/simple1" qsCatId="simple" csTypeId="urn:microsoft.com/office/officeart/2005/8/colors/accent0_1" csCatId="mainScheme" phldr="1"/>
      <dgm:spPr/>
      <dgm:t>
        <a:bodyPr/>
        <a:lstStyle/>
        <a:p>
          <a:endParaRPr lang="it-IT"/>
        </a:p>
      </dgm:t>
    </dgm:pt>
    <dgm:pt modelId="{2213462A-733A-4D75-9F1B-256E693AC0F5}">
      <dgm:prSet phldrT="[Testo]" custT="1"/>
      <dgm:spPr>
        <a:xfrm>
          <a:off x="0" y="1436"/>
          <a:ext cx="1253185" cy="511228"/>
        </a:xfrm>
        <a:prstGeom prst="roundRect">
          <a:avLst/>
        </a:prstGeom>
      </dgm:spPr>
      <dgm:t>
        <a:bodyPr/>
        <a:lstStyle/>
        <a:p>
          <a:pPr algn="ctr">
            <a:buNone/>
          </a:pPr>
          <a:r>
            <a:rPr lang="it-IT" sz="4800" dirty="0">
              <a:latin typeface="Times New Roman" panose="02020603050405020304" pitchFamily="18" charset="0"/>
              <a:ea typeface="+mn-ea"/>
              <a:cs typeface="Times New Roman" panose="02020603050405020304" pitchFamily="18" charset="0"/>
            </a:rPr>
            <a:t>Energia</a:t>
          </a:r>
        </a:p>
      </dgm:t>
    </dgm:pt>
    <dgm:pt modelId="{E41A50FD-420C-4E07-B16B-0C7C5AFDCBDE}" type="parTrans" cxnId="{A02BE628-4F00-400C-8F1D-282073225123}">
      <dgm:prSet/>
      <dgm:spPr/>
      <dgm:t>
        <a:bodyPr/>
        <a:lstStyle/>
        <a:p>
          <a:pPr algn="l"/>
          <a:endParaRPr lang="it-IT"/>
        </a:p>
      </dgm:t>
    </dgm:pt>
    <dgm:pt modelId="{59D64774-0435-4EBC-9175-E4FC458B0D72}" type="sibTrans" cxnId="{A02BE628-4F00-400C-8F1D-282073225123}">
      <dgm:prSet/>
      <dgm:spPr/>
      <dgm:t>
        <a:bodyPr/>
        <a:lstStyle/>
        <a:p>
          <a:pPr algn="l"/>
          <a:endParaRPr lang="it-IT"/>
        </a:p>
      </dgm:t>
    </dgm:pt>
    <dgm:pt modelId="{810E382D-8546-4059-B2F8-C931D3207D5A}">
      <dgm:prSet phldrT="[Testo]"/>
      <dgm:spPr>
        <a:xfrm rot="5400000">
          <a:off x="2162636" y="-856891"/>
          <a:ext cx="408983" cy="2227884"/>
        </a:xfrm>
        <a:prstGeom prst="round2SameRect">
          <a:avLst/>
        </a:prstGeom>
      </dgm:spPr>
      <dgm:t>
        <a:bodyPr/>
        <a:lstStyle/>
        <a:p>
          <a:pPr algn="l">
            <a:buChar char="•"/>
          </a:pPr>
          <a:r>
            <a:rPr lang="it-IT" dirty="0">
              <a:latin typeface="Times New Roman" panose="02020603050405020304" pitchFamily="18" charset="0"/>
              <a:ea typeface="+mn-ea"/>
              <a:cs typeface="Times New Roman" panose="02020603050405020304" pitchFamily="18" charset="0"/>
            </a:rPr>
            <a:t>Energia elettrica</a:t>
          </a:r>
        </a:p>
      </dgm:t>
    </dgm:pt>
    <dgm:pt modelId="{B1C963EA-FA36-48A8-873B-089358FDBBCB}" type="parTrans" cxnId="{2515040F-DD70-4D69-9A4A-33184E8721A9}">
      <dgm:prSet/>
      <dgm:spPr/>
      <dgm:t>
        <a:bodyPr/>
        <a:lstStyle/>
        <a:p>
          <a:pPr algn="l"/>
          <a:endParaRPr lang="it-IT"/>
        </a:p>
      </dgm:t>
    </dgm:pt>
    <dgm:pt modelId="{B1B90494-25E5-4115-BF01-5962534E6760}" type="sibTrans" cxnId="{2515040F-DD70-4D69-9A4A-33184E8721A9}">
      <dgm:prSet/>
      <dgm:spPr/>
      <dgm:t>
        <a:bodyPr/>
        <a:lstStyle/>
        <a:p>
          <a:pPr algn="l"/>
          <a:endParaRPr lang="it-IT"/>
        </a:p>
      </dgm:t>
    </dgm:pt>
    <dgm:pt modelId="{2C6A0CEE-2957-4228-B975-92003A5A062C}">
      <dgm:prSet phldrT="[Testo]"/>
      <dgm:spPr>
        <a:xfrm rot="5400000">
          <a:off x="2162636" y="-856891"/>
          <a:ext cx="408983" cy="2227884"/>
        </a:xfrm>
        <a:prstGeom prst="round2SameRect">
          <a:avLst/>
        </a:prstGeom>
      </dgm:spPr>
      <dgm:t>
        <a:bodyPr/>
        <a:lstStyle/>
        <a:p>
          <a:pPr algn="l">
            <a:buChar char="•"/>
          </a:pPr>
          <a:r>
            <a:rPr lang="it-IT" dirty="0">
              <a:latin typeface="Times New Roman" panose="02020603050405020304" pitchFamily="18" charset="0"/>
              <a:ea typeface="+mn-ea"/>
              <a:cs typeface="Times New Roman" panose="02020603050405020304" pitchFamily="18" charset="0"/>
            </a:rPr>
            <a:t>Teleriscaldamento e </a:t>
          </a:r>
          <a:r>
            <a:rPr lang="it-IT" dirty="0" err="1">
              <a:latin typeface="Times New Roman" panose="02020603050405020304" pitchFamily="18" charset="0"/>
              <a:ea typeface="+mn-ea"/>
              <a:cs typeface="Times New Roman" panose="02020603050405020304" pitchFamily="18" charset="0"/>
            </a:rPr>
            <a:t>teleraffrescamento</a:t>
          </a:r>
          <a:endParaRPr lang="it-IT" dirty="0">
            <a:latin typeface="Times New Roman" panose="02020603050405020304" pitchFamily="18" charset="0"/>
            <a:ea typeface="+mn-ea"/>
            <a:cs typeface="Times New Roman" panose="02020603050405020304" pitchFamily="18" charset="0"/>
          </a:endParaRPr>
        </a:p>
      </dgm:t>
    </dgm:pt>
    <dgm:pt modelId="{2E8C10B6-3559-4821-BB51-B786B8E2F0F8}" type="parTrans" cxnId="{A30982E2-BB90-48CD-A331-883EC65B0C93}">
      <dgm:prSet/>
      <dgm:spPr/>
      <dgm:t>
        <a:bodyPr/>
        <a:lstStyle/>
        <a:p>
          <a:pPr algn="l"/>
          <a:endParaRPr lang="it-IT"/>
        </a:p>
      </dgm:t>
    </dgm:pt>
    <dgm:pt modelId="{44CD2526-3EFB-4EE3-BF7E-A4E7252D0CEA}" type="sibTrans" cxnId="{A30982E2-BB90-48CD-A331-883EC65B0C93}">
      <dgm:prSet/>
      <dgm:spPr/>
      <dgm:t>
        <a:bodyPr/>
        <a:lstStyle/>
        <a:p>
          <a:pPr algn="l"/>
          <a:endParaRPr lang="it-IT"/>
        </a:p>
      </dgm:t>
    </dgm:pt>
    <dgm:pt modelId="{70BC7FAA-3A33-4705-8399-8495F39E2775}">
      <dgm:prSet phldrT="[Testo]" custT="1"/>
      <dgm:spPr>
        <a:xfrm>
          <a:off x="0" y="538226"/>
          <a:ext cx="1253185" cy="511228"/>
        </a:xfrm>
        <a:prstGeom prst="roundRect">
          <a:avLst/>
        </a:prstGeom>
      </dgm:spPr>
      <dgm:t>
        <a:bodyPr/>
        <a:lstStyle/>
        <a:p>
          <a:pPr algn="ctr">
            <a:buNone/>
          </a:pPr>
          <a:r>
            <a:rPr lang="it-IT" sz="4400" dirty="0">
              <a:latin typeface="Times New Roman" panose="02020603050405020304" pitchFamily="18" charset="0"/>
              <a:ea typeface="+mn-ea"/>
              <a:cs typeface="Times New Roman" panose="02020603050405020304" pitchFamily="18" charset="0"/>
            </a:rPr>
            <a:t>Trasporti</a:t>
          </a:r>
        </a:p>
      </dgm:t>
    </dgm:pt>
    <dgm:pt modelId="{BF8FD47B-C6E1-4CBD-BDB2-3C2210BCC798}" type="parTrans" cxnId="{613A32EC-2EB3-4EE2-8F45-20C255E11DB7}">
      <dgm:prSet/>
      <dgm:spPr/>
      <dgm:t>
        <a:bodyPr/>
        <a:lstStyle/>
        <a:p>
          <a:pPr algn="l"/>
          <a:endParaRPr lang="it-IT"/>
        </a:p>
      </dgm:t>
    </dgm:pt>
    <dgm:pt modelId="{F066AF1B-34F3-4700-AD93-E98E1A89D262}" type="sibTrans" cxnId="{613A32EC-2EB3-4EE2-8F45-20C255E11DB7}">
      <dgm:prSet/>
      <dgm:spPr/>
      <dgm:t>
        <a:bodyPr/>
        <a:lstStyle/>
        <a:p>
          <a:pPr algn="l"/>
          <a:endParaRPr lang="it-IT"/>
        </a:p>
      </dgm:t>
    </dgm:pt>
    <dgm:pt modelId="{4278962B-295F-4E38-8EA7-AA88542A49D2}">
      <dgm:prSet phldrT="[Testo]"/>
      <dgm:spPr>
        <a:xfrm rot="5400000">
          <a:off x="2162636" y="-320101"/>
          <a:ext cx="408983" cy="2227884"/>
        </a:xfrm>
        <a:prstGeom prst="round2SameRect">
          <a:avLst/>
        </a:prstGeom>
      </dgm:spPr>
      <dgm:t>
        <a:bodyPr/>
        <a:lstStyle/>
        <a:p>
          <a:pPr algn="l">
            <a:buChar char="•"/>
          </a:pPr>
          <a:r>
            <a:rPr lang="it-IT" dirty="0">
              <a:latin typeface="Times New Roman" panose="02020603050405020304" pitchFamily="18" charset="0"/>
              <a:ea typeface="+mn-ea"/>
              <a:cs typeface="Times New Roman" panose="02020603050405020304" pitchFamily="18" charset="0"/>
            </a:rPr>
            <a:t>Trasporto aereo</a:t>
          </a:r>
        </a:p>
      </dgm:t>
    </dgm:pt>
    <dgm:pt modelId="{AC353B05-2F53-4435-BCC0-92F90AF55ED6}" type="parTrans" cxnId="{7C408638-A261-46CF-ACC2-9974536465C4}">
      <dgm:prSet/>
      <dgm:spPr/>
      <dgm:t>
        <a:bodyPr/>
        <a:lstStyle/>
        <a:p>
          <a:pPr algn="l"/>
          <a:endParaRPr lang="it-IT"/>
        </a:p>
      </dgm:t>
    </dgm:pt>
    <dgm:pt modelId="{4BEB5871-490A-4F27-B68B-232C74A9E80B}" type="sibTrans" cxnId="{7C408638-A261-46CF-ACC2-9974536465C4}">
      <dgm:prSet/>
      <dgm:spPr/>
      <dgm:t>
        <a:bodyPr/>
        <a:lstStyle/>
        <a:p>
          <a:pPr algn="l"/>
          <a:endParaRPr lang="it-IT"/>
        </a:p>
      </dgm:t>
    </dgm:pt>
    <dgm:pt modelId="{01DFFAF1-5138-4221-9153-01A6D5B5AC5E}">
      <dgm:prSet phldrT="[Testo]"/>
      <dgm:spPr>
        <a:xfrm rot="5400000">
          <a:off x="2162636" y="-320101"/>
          <a:ext cx="408983" cy="2227884"/>
        </a:xfrm>
        <a:prstGeom prst="round2SameRect">
          <a:avLst/>
        </a:prstGeom>
      </dgm:spPr>
      <dgm:t>
        <a:bodyPr/>
        <a:lstStyle/>
        <a:p>
          <a:pPr algn="l">
            <a:buChar char="•"/>
          </a:pPr>
          <a:r>
            <a:rPr lang="it-IT">
              <a:latin typeface="Times New Roman" panose="02020603050405020304" pitchFamily="18" charset="0"/>
              <a:ea typeface="+mn-ea"/>
              <a:cs typeface="Times New Roman" panose="02020603050405020304" pitchFamily="18" charset="0"/>
            </a:rPr>
            <a:t>Trasporto ferroviario</a:t>
          </a:r>
        </a:p>
      </dgm:t>
    </dgm:pt>
    <dgm:pt modelId="{DB8DC902-FAD6-45A7-BFE5-1145C4DD650D}" type="parTrans" cxnId="{E0673AF7-9E6B-4576-B2DE-63B5DB883E85}">
      <dgm:prSet/>
      <dgm:spPr/>
      <dgm:t>
        <a:bodyPr/>
        <a:lstStyle/>
        <a:p>
          <a:pPr algn="l"/>
          <a:endParaRPr lang="it-IT"/>
        </a:p>
      </dgm:t>
    </dgm:pt>
    <dgm:pt modelId="{FDB3CF21-709F-478B-9A9F-0522454C8DF2}" type="sibTrans" cxnId="{E0673AF7-9E6B-4576-B2DE-63B5DB883E85}">
      <dgm:prSet/>
      <dgm:spPr/>
      <dgm:t>
        <a:bodyPr/>
        <a:lstStyle/>
        <a:p>
          <a:pPr algn="l"/>
          <a:endParaRPr lang="it-IT"/>
        </a:p>
      </dgm:t>
    </dgm:pt>
    <dgm:pt modelId="{326989C2-18F1-4B4D-B73D-3FC118F9CFB5}">
      <dgm:prSet phldrT="[Testo]"/>
      <dgm:spPr>
        <a:xfrm rot="5400000">
          <a:off x="2162636" y="-856891"/>
          <a:ext cx="408983" cy="2227884"/>
        </a:xfrm>
        <a:prstGeom prst="round2SameRect">
          <a:avLst/>
        </a:prstGeom>
      </dgm:spPr>
      <dgm:t>
        <a:bodyPr/>
        <a:lstStyle/>
        <a:p>
          <a:pPr algn="l">
            <a:buChar char="•"/>
          </a:pPr>
          <a:r>
            <a:rPr lang="it-IT">
              <a:latin typeface="Times New Roman" panose="02020603050405020304" pitchFamily="18" charset="0"/>
              <a:ea typeface="+mn-ea"/>
              <a:cs typeface="Times New Roman" panose="02020603050405020304" pitchFamily="18" charset="0"/>
            </a:rPr>
            <a:t>Petrolio</a:t>
          </a:r>
        </a:p>
      </dgm:t>
    </dgm:pt>
    <dgm:pt modelId="{AFE38358-F3B5-4421-A4A6-72ECAF2E0F6F}" type="parTrans" cxnId="{C7B954FB-F898-430B-B1BF-88E05E84B650}">
      <dgm:prSet/>
      <dgm:spPr/>
      <dgm:t>
        <a:bodyPr/>
        <a:lstStyle/>
        <a:p>
          <a:pPr algn="l"/>
          <a:endParaRPr lang="it-IT"/>
        </a:p>
      </dgm:t>
    </dgm:pt>
    <dgm:pt modelId="{7DC61A46-DBD6-4776-8D9B-82A91A88D15D}" type="sibTrans" cxnId="{C7B954FB-F898-430B-B1BF-88E05E84B650}">
      <dgm:prSet/>
      <dgm:spPr/>
      <dgm:t>
        <a:bodyPr/>
        <a:lstStyle/>
        <a:p>
          <a:pPr algn="l"/>
          <a:endParaRPr lang="it-IT"/>
        </a:p>
      </dgm:t>
    </dgm:pt>
    <dgm:pt modelId="{DD304824-9A71-4F6D-8D22-31D222AC45E0}">
      <dgm:prSet phldrT="[Testo]"/>
      <dgm:spPr>
        <a:xfrm rot="5400000">
          <a:off x="2162636" y="-856891"/>
          <a:ext cx="408983" cy="2227884"/>
        </a:xfrm>
        <a:prstGeom prst="round2SameRect">
          <a:avLst/>
        </a:prstGeom>
      </dgm:spPr>
      <dgm:t>
        <a:bodyPr/>
        <a:lstStyle/>
        <a:p>
          <a:pPr algn="l">
            <a:buChar char="•"/>
          </a:pPr>
          <a:r>
            <a:rPr lang="it-IT" dirty="0">
              <a:latin typeface="Times New Roman" panose="02020603050405020304" pitchFamily="18" charset="0"/>
              <a:ea typeface="+mn-ea"/>
              <a:cs typeface="Times New Roman" panose="02020603050405020304" pitchFamily="18" charset="0"/>
            </a:rPr>
            <a:t>Gas</a:t>
          </a:r>
        </a:p>
      </dgm:t>
    </dgm:pt>
    <dgm:pt modelId="{21C6D2A3-634E-4594-B15D-10158CC8375F}" type="parTrans" cxnId="{0E5ED97C-9E86-4C43-8DF6-B10E256AF1E5}">
      <dgm:prSet/>
      <dgm:spPr/>
      <dgm:t>
        <a:bodyPr/>
        <a:lstStyle/>
        <a:p>
          <a:pPr algn="l"/>
          <a:endParaRPr lang="it-IT"/>
        </a:p>
      </dgm:t>
    </dgm:pt>
    <dgm:pt modelId="{B6797AC8-AC37-4196-B2C9-A438FA95EC59}" type="sibTrans" cxnId="{0E5ED97C-9E86-4C43-8DF6-B10E256AF1E5}">
      <dgm:prSet/>
      <dgm:spPr/>
      <dgm:t>
        <a:bodyPr/>
        <a:lstStyle/>
        <a:p>
          <a:pPr algn="l"/>
          <a:endParaRPr lang="it-IT"/>
        </a:p>
      </dgm:t>
    </dgm:pt>
    <dgm:pt modelId="{729C2FC2-92D2-4B70-89E5-8C261E8039BA}">
      <dgm:prSet phldrT="[Testo]"/>
      <dgm:spPr>
        <a:xfrm rot="5400000">
          <a:off x="2162636" y="-856891"/>
          <a:ext cx="408983" cy="2227884"/>
        </a:xfrm>
        <a:prstGeom prst="round2SameRect">
          <a:avLst/>
        </a:prstGeom>
      </dgm:spPr>
      <dgm:t>
        <a:bodyPr/>
        <a:lstStyle/>
        <a:p>
          <a:pPr algn="l">
            <a:buChar char="•"/>
          </a:pPr>
          <a:r>
            <a:rPr lang="it-IT" dirty="0">
              <a:latin typeface="Times New Roman" panose="02020603050405020304" pitchFamily="18" charset="0"/>
              <a:ea typeface="+mn-ea"/>
              <a:cs typeface="Times New Roman" panose="02020603050405020304" pitchFamily="18" charset="0"/>
            </a:rPr>
            <a:t>Idrogeno</a:t>
          </a:r>
        </a:p>
      </dgm:t>
    </dgm:pt>
    <dgm:pt modelId="{C462053F-2EDB-4981-AAFB-A4F486709C0E}" type="parTrans" cxnId="{73C01E3F-5020-4D80-B08C-C9D7058AFF12}">
      <dgm:prSet/>
      <dgm:spPr/>
      <dgm:t>
        <a:bodyPr/>
        <a:lstStyle/>
        <a:p>
          <a:pPr algn="l"/>
          <a:endParaRPr lang="it-IT"/>
        </a:p>
      </dgm:t>
    </dgm:pt>
    <dgm:pt modelId="{C8161D9E-A56B-46FE-A323-AF2529D258EC}" type="sibTrans" cxnId="{73C01E3F-5020-4D80-B08C-C9D7058AFF12}">
      <dgm:prSet/>
      <dgm:spPr/>
      <dgm:t>
        <a:bodyPr/>
        <a:lstStyle/>
        <a:p>
          <a:pPr algn="l"/>
          <a:endParaRPr lang="it-IT"/>
        </a:p>
      </dgm:t>
    </dgm:pt>
    <dgm:pt modelId="{56F877C4-B864-4552-ADF4-CEAEDD102AA2}">
      <dgm:prSet phldrT="[Testo]"/>
      <dgm:spPr>
        <a:xfrm rot="5400000">
          <a:off x="2162636" y="-320101"/>
          <a:ext cx="408983" cy="2227884"/>
        </a:xfrm>
        <a:prstGeom prst="round2SameRect">
          <a:avLst/>
        </a:prstGeom>
      </dgm:spPr>
      <dgm:t>
        <a:bodyPr/>
        <a:lstStyle/>
        <a:p>
          <a:pPr algn="l">
            <a:buChar char="•"/>
          </a:pPr>
          <a:r>
            <a:rPr lang="it-IT">
              <a:latin typeface="Times New Roman" panose="02020603050405020304" pitchFamily="18" charset="0"/>
              <a:ea typeface="+mn-ea"/>
              <a:cs typeface="Times New Roman" panose="02020603050405020304" pitchFamily="18" charset="0"/>
            </a:rPr>
            <a:t>Trasporto per vie d’acqua</a:t>
          </a:r>
        </a:p>
      </dgm:t>
    </dgm:pt>
    <dgm:pt modelId="{B85D8CF9-BFF3-4AB1-AB96-A1A8784F0AF3}" type="parTrans" cxnId="{038F6F55-101E-4DA6-896D-66AB1247BBEB}">
      <dgm:prSet/>
      <dgm:spPr/>
      <dgm:t>
        <a:bodyPr/>
        <a:lstStyle/>
        <a:p>
          <a:pPr algn="l"/>
          <a:endParaRPr lang="it-IT"/>
        </a:p>
      </dgm:t>
    </dgm:pt>
    <dgm:pt modelId="{07E61512-8444-469E-94BE-88BB7911287C}" type="sibTrans" cxnId="{038F6F55-101E-4DA6-896D-66AB1247BBEB}">
      <dgm:prSet/>
      <dgm:spPr/>
      <dgm:t>
        <a:bodyPr/>
        <a:lstStyle/>
        <a:p>
          <a:pPr algn="l"/>
          <a:endParaRPr lang="it-IT"/>
        </a:p>
      </dgm:t>
    </dgm:pt>
    <dgm:pt modelId="{644F5C61-3D76-4D1F-A786-88C9450D975A}">
      <dgm:prSet phldrT="[Testo]"/>
      <dgm:spPr>
        <a:xfrm rot="5400000">
          <a:off x="2162636" y="-320101"/>
          <a:ext cx="408983" cy="2227884"/>
        </a:xfrm>
        <a:prstGeom prst="round2SameRect">
          <a:avLst/>
        </a:prstGeom>
      </dgm:spPr>
      <dgm:t>
        <a:bodyPr/>
        <a:lstStyle/>
        <a:p>
          <a:pPr algn="l">
            <a:buChar char="•"/>
          </a:pPr>
          <a:r>
            <a:rPr lang="it-IT">
              <a:latin typeface="Times New Roman" panose="02020603050405020304" pitchFamily="18" charset="0"/>
              <a:ea typeface="+mn-ea"/>
              <a:cs typeface="Times New Roman" panose="02020603050405020304" pitchFamily="18" charset="0"/>
            </a:rPr>
            <a:t>Trasporto su strada</a:t>
          </a:r>
        </a:p>
      </dgm:t>
    </dgm:pt>
    <dgm:pt modelId="{8B5E5E37-640E-4FE4-B1E7-07865D8EEC14}" type="parTrans" cxnId="{A3494627-EEC9-4A93-AA53-F11EBEB46F45}">
      <dgm:prSet/>
      <dgm:spPr/>
      <dgm:t>
        <a:bodyPr/>
        <a:lstStyle/>
        <a:p>
          <a:pPr algn="l"/>
          <a:endParaRPr lang="it-IT"/>
        </a:p>
      </dgm:t>
    </dgm:pt>
    <dgm:pt modelId="{2830B45E-E778-4D7A-99E3-B644CF36DBC3}" type="sibTrans" cxnId="{A3494627-EEC9-4A93-AA53-F11EBEB46F45}">
      <dgm:prSet/>
      <dgm:spPr/>
      <dgm:t>
        <a:bodyPr/>
        <a:lstStyle/>
        <a:p>
          <a:pPr algn="l"/>
          <a:endParaRPr lang="it-IT"/>
        </a:p>
      </dgm:t>
    </dgm:pt>
    <dgm:pt modelId="{83C1A858-15D0-4F7F-B651-FEB9419CE11D}">
      <dgm:prSet phldrT="[Testo]"/>
      <dgm:spPr>
        <a:xfrm rot="5400000">
          <a:off x="2162636" y="-320101"/>
          <a:ext cx="408983" cy="2227884"/>
        </a:xfrm>
        <a:prstGeom prst="round2SameRect">
          <a:avLst/>
        </a:prstGeom>
      </dgm:spPr>
      <dgm:t>
        <a:bodyPr/>
        <a:lstStyle/>
        <a:p>
          <a:pPr algn="l">
            <a:buChar char="•"/>
          </a:pPr>
          <a:r>
            <a:rPr lang="it-IT">
              <a:latin typeface="Times New Roman" panose="02020603050405020304" pitchFamily="18" charset="0"/>
              <a:ea typeface="+mn-ea"/>
              <a:cs typeface="Times New Roman" panose="02020603050405020304" pitchFamily="18" charset="0"/>
            </a:rPr>
            <a:t>Trasporto pubblico</a:t>
          </a:r>
        </a:p>
      </dgm:t>
    </dgm:pt>
    <dgm:pt modelId="{E4FCFA67-EE68-4DC0-B428-8899EAC96740}" type="parTrans" cxnId="{A3727DA5-EB74-4AE2-B086-ED58A6A27DD7}">
      <dgm:prSet/>
      <dgm:spPr/>
      <dgm:t>
        <a:bodyPr/>
        <a:lstStyle/>
        <a:p>
          <a:pPr algn="l"/>
          <a:endParaRPr lang="it-IT"/>
        </a:p>
      </dgm:t>
    </dgm:pt>
    <dgm:pt modelId="{8C975A11-CE89-4ABB-B906-70F2E65218E6}" type="sibTrans" cxnId="{A3727DA5-EB74-4AE2-B086-ED58A6A27DD7}">
      <dgm:prSet/>
      <dgm:spPr/>
      <dgm:t>
        <a:bodyPr/>
        <a:lstStyle/>
        <a:p>
          <a:pPr algn="l"/>
          <a:endParaRPr lang="it-IT"/>
        </a:p>
      </dgm:t>
    </dgm:pt>
    <dgm:pt modelId="{F706EA5B-957B-4EE2-B73B-A101FE4F38ED}" type="pres">
      <dgm:prSet presAssocID="{9353BC44-46D3-47F3-8693-A7D2F96565DD}" presName="Name0" presStyleCnt="0">
        <dgm:presLayoutVars>
          <dgm:dir/>
          <dgm:animLvl val="lvl"/>
          <dgm:resizeHandles val="exact"/>
        </dgm:presLayoutVars>
      </dgm:prSet>
      <dgm:spPr/>
    </dgm:pt>
    <dgm:pt modelId="{0BE1B45D-26B4-4D8B-9A46-7410F173531F}" type="pres">
      <dgm:prSet presAssocID="{2213462A-733A-4D75-9F1B-256E693AC0F5}" presName="linNode" presStyleCnt="0"/>
      <dgm:spPr/>
    </dgm:pt>
    <dgm:pt modelId="{EB6DFD7B-D9A9-4E25-898A-04EE8EAC3D09}" type="pres">
      <dgm:prSet presAssocID="{2213462A-733A-4D75-9F1B-256E693AC0F5}" presName="parentText" presStyleLbl="node1" presStyleIdx="0" presStyleCnt="2" custScaleX="69623">
        <dgm:presLayoutVars>
          <dgm:chMax val="1"/>
          <dgm:bulletEnabled val="1"/>
        </dgm:presLayoutVars>
      </dgm:prSet>
      <dgm:spPr/>
    </dgm:pt>
    <dgm:pt modelId="{B8659C82-C80D-4154-AE14-4F61215F9085}" type="pres">
      <dgm:prSet presAssocID="{2213462A-733A-4D75-9F1B-256E693AC0F5}" presName="descendantText" presStyleLbl="alignAccFollowNode1" presStyleIdx="0" presStyleCnt="2" custScaleX="67801" custLinFactNeighborX="-684" custLinFactNeighborY="0">
        <dgm:presLayoutVars>
          <dgm:bulletEnabled val="1"/>
        </dgm:presLayoutVars>
      </dgm:prSet>
      <dgm:spPr/>
    </dgm:pt>
    <dgm:pt modelId="{D3A3A7EC-7F38-485F-BDD1-A083F628B513}" type="pres">
      <dgm:prSet presAssocID="{59D64774-0435-4EBC-9175-E4FC458B0D72}" presName="sp" presStyleCnt="0"/>
      <dgm:spPr/>
    </dgm:pt>
    <dgm:pt modelId="{5B1A22ED-A43D-4310-B293-5B70CD1E392A}" type="pres">
      <dgm:prSet presAssocID="{70BC7FAA-3A33-4705-8399-8495F39E2775}" presName="linNode" presStyleCnt="0"/>
      <dgm:spPr/>
    </dgm:pt>
    <dgm:pt modelId="{47179BFD-C48B-4476-9BCB-2B5176CF3D64}" type="pres">
      <dgm:prSet presAssocID="{70BC7FAA-3A33-4705-8399-8495F39E2775}" presName="parentText" presStyleLbl="node1" presStyleIdx="1" presStyleCnt="2" custScaleX="68709">
        <dgm:presLayoutVars>
          <dgm:chMax val="1"/>
          <dgm:bulletEnabled val="1"/>
        </dgm:presLayoutVars>
      </dgm:prSet>
      <dgm:spPr/>
    </dgm:pt>
    <dgm:pt modelId="{4BF6985C-DF3A-4975-B2B2-FD4EBAF51D3A}" type="pres">
      <dgm:prSet presAssocID="{70BC7FAA-3A33-4705-8399-8495F39E2775}" presName="descendantText" presStyleLbl="alignAccFollowNode1" presStyleIdx="1" presStyleCnt="2" custScaleX="67032">
        <dgm:presLayoutVars>
          <dgm:bulletEnabled val="1"/>
        </dgm:presLayoutVars>
      </dgm:prSet>
      <dgm:spPr/>
    </dgm:pt>
  </dgm:ptLst>
  <dgm:cxnLst>
    <dgm:cxn modelId="{2515040F-DD70-4D69-9A4A-33184E8721A9}" srcId="{2213462A-733A-4D75-9F1B-256E693AC0F5}" destId="{810E382D-8546-4059-B2F8-C931D3207D5A}" srcOrd="0" destOrd="0" parTransId="{B1C963EA-FA36-48A8-873B-089358FDBBCB}" sibTransId="{B1B90494-25E5-4115-BF01-5962534E6760}"/>
    <dgm:cxn modelId="{6A605A14-43DA-4429-84BF-15C050E6CA9A}" type="presOf" srcId="{2213462A-733A-4D75-9F1B-256E693AC0F5}" destId="{EB6DFD7B-D9A9-4E25-898A-04EE8EAC3D09}" srcOrd="0" destOrd="0" presId="urn:microsoft.com/office/officeart/2005/8/layout/vList5"/>
    <dgm:cxn modelId="{2881EB16-A230-4292-85CE-4AE8898697B5}" type="presOf" srcId="{56F877C4-B864-4552-ADF4-CEAEDD102AA2}" destId="{4BF6985C-DF3A-4975-B2B2-FD4EBAF51D3A}" srcOrd="0" destOrd="2" presId="urn:microsoft.com/office/officeart/2005/8/layout/vList5"/>
    <dgm:cxn modelId="{9C2DD023-B7B5-471E-8B42-B70AF11B6DAB}" type="presOf" srcId="{326989C2-18F1-4B4D-B73D-3FC118F9CFB5}" destId="{B8659C82-C80D-4154-AE14-4F61215F9085}" srcOrd="0" destOrd="2" presId="urn:microsoft.com/office/officeart/2005/8/layout/vList5"/>
    <dgm:cxn modelId="{A3494627-EEC9-4A93-AA53-F11EBEB46F45}" srcId="{70BC7FAA-3A33-4705-8399-8495F39E2775}" destId="{644F5C61-3D76-4D1F-A786-88C9450D975A}" srcOrd="3" destOrd="0" parTransId="{8B5E5E37-640E-4FE4-B1E7-07865D8EEC14}" sibTransId="{2830B45E-E778-4D7A-99E3-B644CF36DBC3}"/>
    <dgm:cxn modelId="{A02BE628-4F00-400C-8F1D-282073225123}" srcId="{9353BC44-46D3-47F3-8693-A7D2F96565DD}" destId="{2213462A-733A-4D75-9F1B-256E693AC0F5}" srcOrd="0" destOrd="0" parTransId="{E41A50FD-420C-4E07-B16B-0C7C5AFDCBDE}" sibTransId="{59D64774-0435-4EBC-9175-E4FC458B0D72}"/>
    <dgm:cxn modelId="{B169C92A-4EC1-4418-AE46-33B095B94901}" type="presOf" srcId="{83C1A858-15D0-4F7F-B651-FEB9419CE11D}" destId="{4BF6985C-DF3A-4975-B2B2-FD4EBAF51D3A}" srcOrd="0" destOrd="4" presId="urn:microsoft.com/office/officeart/2005/8/layout/vList5"/>
    <dgm:cxn modelId="{6CCADA2A-1006-4659-94FF-0045C9EC8490}" type="presOf" srcId="{4278962B-295F-4E38-8EA7-AA88542A49D2}" destId="{4BF6985C-DF3A-4975-B2B2-FD4EBAF51D3A}" srcOrd="0" destOrd="0" presId="urn:microsoft.com/office/officeart/2005/8/layout/vList5"/>
    <dgm:cxn modelId="{27FCE831-B21B-4ED7-9CC9-D72C0C485747}" type="presOf" srcId="{644F5C61-3D76-4D1F-A786-88C9450D975A}" destId="{4BF6985C-DF3A-4975-B2B2-FD4EBAF51D3A}" srcOrd="0" destOrd="3" presId="urn:microsoft.com/office/officeart/2005/8/layout/vList5"/>
    <dgm:cxn modelId="{7C408638-A261-46CF-ACC2-9974536465C4}" srcId="{70BC7FAA-3A33-4705-8399-8495F39E2775}" destId="{4278962B-295F-4E38-8EA7-AA88542A49D2}" srcOrd="0" destOrd="0" parTransId="{AC353B05-2F53-4435-BCC0-92F90AF55ED6}" sibTransId="{4BEB5871-490A-4F27-B68B-232C74A9E80B}"/>
    <dgm:cxn modelId="{73C01E3F-5020-4D80-B08C-C9D7058AFF12}" srcId="{2213462A-733A-4D75-9F1B-256E693AC0F5}" destId="{729C2FC2-92D2-4B70-89E5-8C261E8039BA}" srcOrd="4" destOrd="0" parTransId="{C462053F-2EDB-4981-AAFB-A4F486709C0E}" sibTransId="{C8161D9E-A56B-46FE-A323-AF2529D258EC}"/>
    <dgm:cxn modelId="{4379095B-751D-43EB-A2AB-D835D4C88606}" type="presOf" srcId="{DD304824-9A71-4F6D-8D22-31D222AC45E0}" destId="{B8659C82-C80D-4154-AE14-4F61215F9085}" srcOrd="0" destOrd="3" presId="urn:microsoft.com/office/officeart/2005/8/layout/vList5"/>
    <dgm:cxn modelId="{3F6A5660-5029-4105-A4C8-F08DA1A5C36F}" type="presOf" srcId="{9353BC44-46D3-47F3-8693-A7D2F96565DD}" destId="{F706EA5B-957B-4EE2-B73B-A101FE4F38ED}" srcOrd="0" destOrd="0" presId="urn:microsoft.com/office/officeart/2005/8/layout/vList5"/>
    <dgm:cxn modelId="{038F6F55-101E-4DA6-896D-66AB1247BBEB}" srcId="{70BC7FAA-3A33-4705-8399-8495F39E2775}" destId="{56F877C4-B864-4552-ADF4-CEAEDD102AA2}" srcOrd="2" destOrd="0" parTransId="{B85D8CF9-BFF3-4AB1-AB96-A1A8784F0AF3}" sibTransId="{07E61512-8444-469E-94BE-88BB7911287C}"/>
    <dgm:cxn modelId="{0E5ED97C-9E86-4C43-8DF6-B10E256AF1E5}" srcId="{2213462A-733A-4D75-9F1B-256E693AC0F5}" destId="{DD304824-9A71-4F6D-8D22-31D222AC45E0}" srcOrd="3" destOrd="0" parTransId="{21C6D2A3-634E-4594-B15D-10158CC8375F}" sibTransId="{B6797AC8-AC37-4196-B2C9-A438FA95EC59}"/>
    <dgm:cxn modelId="{A57FFD84-458F-4CD1-B62E-569A704F8A39}" type="presOf" srcId="{2C6A0CEE-2957-4228-B975-92003A5A062C}" destId="{B8659C82-C80D-4154-AE14-4F61215F9085}" srcOrd="0" destOrd="1" presId="urn:microsoft.com/office/officeart/2005/8/layout/vList5"/>
    <dgm:cxn modelId="{A3727DA5-EB74-4AE2-B086-ED58A6A27DD7}" srcId="{70BC7FAA-3A33-4705-8399-8495F39E2775}" destId="{83C1A858-15D0-4F7F-B651-FEB9419CE11D}" srcOrd="4" destOrd="0" parTransId="{E4FCFA67-EE68-4DC0-B428-8899EAC96740}" sibTransId="{8C975A11-CE89-4ABB-B906-70F2E65218E6}"/>
    <dgm:cxn modelId="{E4565DCD-0AA0-4E28-9CD9-736EFA3228BD}" type="presOf" srcId="{810E382D-8546-4059-B2F8-C931D3207D5A}" destId="{B8659C82-C80D-4154-AE14-4F61215F9085}" srcOrd="0" destOrd="0" presId="urn:microsoft.com/office/officeart/2005/8/layout/vList5"/>
    <dgm:cxn modelId="{BC94F2CD-17A8-43C4-BE13-BCB3378C6A5B}" type="presOf" srcId="{729C2FC2-92D2-4B70-89E5-8C261E8039BA}" destId="{B8659C82-C80D-4154-AE14-4F61215F9085}" srcOrd="0" destOrd="4" presId="urn:microsoft.com/office/officeart/2005/8/layout/vList5"/>
    <dgm:cxn modelId="{FE5F5EDA-EEE5-41C1-B510-CFE1D4A81086}" type="presOf" srcId="{01DFFAF1-5138-4221-9153-01A6D5B5AC5E}" destId="{4BF6985C-DF3A-4975-B2B2-FD4EBAF51D3A}" srcOrd="0" destOrd="1" presId="urn:microsoft.com/office/officeart/2005/8/layout/vList5"/>
    <dgm:cxn modelId="{A30982E2-BB90-48CD-A331-883EC65B0C93}" srcId="{2213462A-733A-4D75-9F1B-256E693AC0F5}" destId="{2C6A0CEE-2957-4228-B975-92003A5A062C}" srcOrd="1" destOrd="0" parTransId="{2E8C10B6-3559-4821-BB51-B786B8E2F0F8}" sibTransId="{44CD2526-3EFB-4EE3-BF7E-A4E7252D0CEA}"/>
    <dgm:cxn modelId="{613A32EC-2EB3-4EE2-8F45-20C255E11DB7}" srcId="{9353BC44-46D3-47F3-8693-A7D2F96565DD}" destId="{70BC7FAA-3A33-4705-8399-8495F39E2775}" srcOrd="1" destOrd="0" parTransId="{BF8FD47B-C6E1-4CBD-BDB2-3C2210BCC798}" sibTransId="{F066AF1B-34F3-4700-AD93-E98E1A89D262}"/>
    <dgm:cxn modelId="{41A57CED-78AD-432E-8EF5-B6028B0398FD}" type="presOf" srcId="{70BC7FAA-3A33-4705-8399-8495F39E2775}" destId="{47179BFD-C48B-4476-9BCB-2B5176CF3D64}" srcOrd="0" destOrd="0" presId="urn:microsoft.com/office/officeart/2005/8/layout/vList5"/>
    <dgm:cxn modelId="{E0673AF7-9E6B-4576-B2DE-63B5DB883E85}" srcId="{70BC7FAA-3A33-4705-8399-8495F39E2775}" destId="{01DFFAF1-5138-4221-9153-01A6D5B5AC5E}" srcOrd="1" destOrd="0" parTransId="{DB8DC902-FAD6-45A7-BFE5-1145C4DD650D}" sibTransId="{FDB3CF21-709F-478B-9A9F-0522454C8DF2}"/>
    <dgm:cxn modelId="{C7B954FB-F898-430B-B1BF-88E05E84B650}" srcId="{2213462A-733A-4D75-9F1B-256E693AC0F5}" destId="{326989C2-18F1-4B4D-B73D-3FC118F9CFB5}" srcOrd="2" destOrd="0" parTransId="{AFE38358-F3B5-4421-A4A6-72ECAF2E0F6F}" sibTransId="{7DC61A46-DBD6-4776-8D9B-82A91A88D15D}"/>
    <dgm:cxn modelId="{A5C5FABA-6538-45A3-810D-991A3FD96643}" type="presParOf" srcId="{F706EA5B-957B-4EE2-B73B-A101FE4F38ED}" destId="{0BE1B45D-26B4-4D8B-9A46-7410F173531F}" srcOrd="0" destOrd="0" presId="urn:microsoft.com/office/officeart/2005/8/layout/vList5"/>
    <dgm:cxn modelId="{D5D4B02C-A947-4327-B356-96F9C3669E59}" type="presParOf" srcId="{0BE1B45D-26B4-4D8B-9A46-7410F173531F}" destId="{EB6DFD7B-D9A9-4E25-898A-04EE8EAC3D09}" srcOrd="0" destOrd="0" presId="urn:microsoft.com/office/officeart/2005/8/layout/vList5"/>
    <dgm:cxn modelId="{C41A090D-7516-4E05-8D39-DE37AC2E8AFD}" type="presParOf" srcId="{0BE1B45D-26B4-4D8B-9A46-7410F173531F}" destId="{B8659C82-C80D-4154-AE14-4F61215F9085}" srcOrd="1" destOrd="0" presId="urn:microsoft.com/office/officeart/2005/8/layout/vList5"/>
    <dgm:cxn modelId="{DC90F4B9-12A5-45B8-83CF-1D6D4A288EFB}" type="presParOf" srcId="{F706EA5B-957B-4EE2-B73B-A101FE4F38ED}" destId="{D3A3A7EC-7F38-485F-BDD1-A083F628B513}" srcOrd="1" destOrd="0" presId="urn:microsoft.com/office/officeart/2005/8/layout/vList5"/>
    <dgm:cxn modelId="{C8B66C6D-0C70-4014-90B7-818C56D0A201}" type="presParOf" srcId="{F706EA5B-957B-4EE2-B73B-A101FE4F38ED}" destId="{5B1A22ED-A43D-4310-B293-5B70CD1E392A}" srcOrd="2" destOrd="0" presId="urn:microsoft.com/office/officeart/2005/8/layout/vList5"/>
    <dgm:cxn modelId="{296BD1B8-EDDA-4615-8ACE-8E48B8BDC782}" type="presParOf" srcId="{5B1A22ED-A43D-4310-B293-5B70CD1E392A}" destId="{47179BFD-C48B-4476-9BCB-2B5176CF3D64}" srcOrd="0" destOrd="0" presId="urn:microsoft.com/office/officeart/2005/8/layout/vList5"/>
    <dgm:cxn modelId="{3E6173EA-A20B-40FA-8257-49D58A6CADE8}" type="presParOf" srcId="{5B1A22ED-A43D-4310-B293-5B70CD1E392A}" destId="{4BF6985C-DF3A-4975-B2B2-FD4EBAF51D3A}"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7642626-4272-435A-8AF1-710356D4FDD4}" type="doc">
      <dgm:prSet loTypeId="urn:microsoft.com/office/officeart/2005/8/layout/hProcess9" loCatId="process" qsTypeId="urn:microsoft.com/office/officeart/2005/8/quickstyle/simple1" qsCatId="simple" csTypeId="urn:microsoft.com/office/officeart/2005/8/colors/colorful5" csCatId="colorful" phldr="1"/>
      <dgm:spPr/>
      <dgm:t>
        <a:bodyPr/>
        <a:lstStyle/>
        <a:p>
          <a:endParaRPr lang="it-IT"/>
        </a:p>
      </dgm:t>
    </dgm:pt>
    <dgm:pt modelId="{1C651F82-B49F-4CB0-8A0B-B66C67D7A04B}">
      <dgm:prSet phldrT="[Testo]"/>
      <dgm:spPr>
        <a:xfrm>
          <a:off x="3344078" y="0"/>
          <a:ext cx="1591270" cy="1280160"/>
        </a:xfrm>
      </dgm:spPr>
      <dgm:t>
        <a:bodyPr/>
        <a:lstStyle/>
        <a:p>
          <a:pPr algn="l">
            <a:buNone/>
          </a:pPr>
          <a:r>
            <a:rPr lang="it-IT">
              <a:latin typeface="Times New Roman" panose="02020603050405020304" pitchFamily="18" charset="0"/>
              <a:ea typeface="+mn-ea"/>
              <a:cs typeface="Times New Roman" panose="02020603050405020304" pitchFamily="18" charset="0"/>
            </a:rPr>
            <a:t>A seguito di una consultazione aperta, per quanto praticamente possibile, ai pertinenti portatori di interessi, gli Stati membri aggiornano le loro strategie almeno ogni quattro anni</a:t>
          </a:r>
        </a:p>
      </dgm:t>
    </dgm:pt>
    <dgm:pt modelId="{C643DD5B-070F-46AD-8481-4D4B61FDF153}" type="parTrans" cxnId="{F4CD1F61-D387-4161-8F9F-7FC549EAB8E7}">
      <dgm:prSet/>
      <dgm:spPr/>
      <dgm:t>
        <a:bodyPr/>
        <a:lstStyle/>
        <a:p>
          <a:endParaRPr lang="it-IT"/>
        </a:p>
      </dgm:t>
    </dgm:pt>
    <dgm:pt modelId="{37E63E25-E477-47BB-941B-4B3176965015}" type="sibTrans" cxnId="{F4CD1F61-D387-4161-8F9F-7FC549EAB8E7}">
      <dgm:prSet/>
      <dgm:spPr/>
      <dgm:t>
        <a:bodyPr/>
        <a:lstStyle/>
        <a:p>
          <a:endParaRPr lang="it-IT"/>
        </a:p>
      </dgm:t>
    </dgm:pt>
    <dgm:pt modelId="{A8B3F447-FA12-47BB-A4E6-D6715113C25D}">
      <dgm:prSet phldrT="[Testo]"/>
      <dgm:spPr>
        <a:xfrm>
          <a:off x="1673244" y="1920240"/>
          <a:ext cx="1591270" cy="1280160"/>
        </a:xfrm>
      </dgm:spPr>
      <dgm:t>
        <a:bodyPr/>
        <a:lstStyle/>
        <a:p>
          <a:pPr algn="l">
            <a:buNone/>
          </a:pPr>
          <a:r>
            <a:rPr lang="it-IT" dirty="0">
              <a:latin typeface="Times New Roman" panose="02020603050405020304" pitchFamily="18" charset="0"/>
              <a:ea typeface="+mn-ea"/>
              <a:cs typeface="Times New Roman" panose="02020603050405020304" pitchFamily="18" charset="0"/>
            </a:rPr>
            <a:t>Gli Stati membri comunicano alla Commissione le loro strategie, e i relativi aggiornamenti sostanziali, entro tre mesi dalla loro adozione.</a:t>
          </a:r>
        </a:p>
      </dgm:t>
    </dgm:pt>
    <dgm:pt modelId="{2766B402-8A22-4C15-AFDF-C042BB5CDD11}" type="parTrans" cxnId="{289FBA4C-7B7E-47F0-9FC4-E807F950A318}">
      <dgm:prSet/>
      <dgm:spPr/>
      <dgm:t>
        <a:bodyPr/>
        <a:lstStyle/>
        <a:p>
          <a:endParaRPr lang="it-IT"/>
        </a:p>
      </dgm:t>
    </dgm:pt>
    <dgm:pt modelId="{A6AB8ACB-B8FF-46EC-916F-7206340A7020}" type="sibTrans" cxnId="{289FBA4C-7B7E-47F0-9FC4-E807F950A318}">
      <dgm:prSet/>
      <dgm:spPr/>
      <dgm:t>
        <a:bodyPr/>
        <a:lstStyle/>
        <a:p>
          <a:endParaRPr lang="it-IT"/>
        </a:p>
      </dgm:t>
    </dgm:pt>
    <dgm:pt modelId="{9E5DD176-7B2C-4C8C-B15C-84C19876E8BB}">
      <dgm:prSet/>
      <dgm:spPr>
        <a:xfrm>
          <a:off x="2411" y="0"/>
          <a:ext cx="1591270" cy="1280160"/>
        </a:xfrm>
      </dgm:spPr>
      <dgm:t>
        <a:bodyPr/>
        <a:lstStyle/>
        <a:p>
          <a:pPr algn="l">
            <a:buNone/>
          </a:pPr>
          <a:r>
            <a:rPr lang="it-IT" dirty="0">
              <a:latin typeface="Times New Roman" panose="02020603050405020304" pitchFamily="18" charset="0"/>
              <a:ea typeface="+mn-ea"/>
              <a:cs typeface="Times New Roman" panose="02020603050405020304" pitchFamily="18" charset="0"/>
            </a:rPr>
            <a:t>Entro il </a:t>
          </a:r>
          <a:r>
            <a:rPr lang="it-IT" dirty="0">
              <a:solidFill>
                <a:schemeClr val="bg1"/>
              </a:solidFill>
              <a:highlight>
                <a:srgbClr val="FFFF00"/>
              </a:highlight>
              <a:latin typeface="Times New Roman" panose="02020603050405020304" pitchFamily="18" charset="0"/>
              <a:ea typeface="+mn-ea"/>
              <a:cs typeface="Times New Roman" panose="02020603050405020304" pitchFamily="18" charset="0"/>
            </a:rPr>
            <a:t>17 gennaio 2026 </a:t>
          </a:r>
          <a:r>
            <a:rPr lang="it-IT" dirty="0">
              <a:latin typeface="Times New Roman" panose="02020603050405020304" pitchFamily="18" charset="0"/>
              <a:ea typeface="+mn-ea"/>
              <a:cs typeface="Times New Roman" panose="02020603050405020304" pitchFamily="18" charset="0"/>
            </a:rPr>
            <a:t>ogni Stato membro adotta una strategia per rafforzare la resilienza dei soggetti critici («strategia»).</a:t>
          </a:r>
        </a:p>
      </dgm:t>
    </dgm:pt>
    <dgm:pt modelId="{F6019DC9-5289-4E09-9ECC-857323DF760E}" type="parTrans" cxnId="{07155C72-33F1-414B-AE88-5353F3BBD0D0}">
      <dgm:prSet/>
      <dgm:spPr/>
      <dgm:t>
        <a:bodyPr/>
        <a:lstStyle/>
        <a:p>
          <a:endParaRPr lang="it-IT"/>
        </a:p>
      </dgm:t>
    </dgm:pt>
    <dgm:pt modelId="{7605319B-56CF-4934-886B-E6B2CA3C2102}" type="sibTrans" cxnId="{07155C72-33F1-414B-AE88-5353F3BBD0D0}">
      <dgm:prSet/>
      <dgm:spPr/>
      <dgm:t>
        <a:bodyPr/>
        <a:lstStyle/>
        <a:p>
          <a:endParaRPr lang="it-IT"/>
        </a:p>
      </dgm:t>
    </dgm:pt>
    <dgm:pt modelId="{9A6A6957-88A6-47FE-A102-A3442626924D}" type="pres">
      <dgm:prSet presAssocID="{67642626-4272-435A-8AF1-710356D4FDD4}" presName="CompostProcess" presStyleCnt="0">
        <dgm:presLayoutVars>
          <dgm:dir/>
          <dgm:resizeHandles val="exact"/>
        </dgm:presLayoutVars>
      </dgm:prSet>
      <dgm:spPr/>
    </dgm:pt>
    <dgm:pt modelId="{8EB56DCD-8368-4CB7-BC03-A4CF40AB97E5}" type="pres">
      <dgm:prSet presAssocID="{67642626-4272-435A-8AF1-710356D4FDD4}" presName="arrow" presStyleLbl="bgShp" presStyleIdx="0" presStyleCnt="1"/>
      <dgm:spPr/>
    </dgm:pt>
    <dgm:pt modelId="{0C2B91C2-A75D-4190-9053-8448F8D1A67E}" type="pres">
      <dgm:prSet presAssocID="{67642626-4272-435A-8AF1-710356D4FDD4}" presName="linearProcess" presStyleCnt="0"/>
      <dgm:spPr/>
    </dgm:pt>
    <dgm:pt modelId="{1BF292E6-64AA-408D-85C8-DF78125C7C64}" type="pres">
      <dgm:prSet presAssocID="{9E5DD176-7B2C-4C8C-B15C-84C19876E8BB}" presName="textNode" presStyleLbl="node1" presStyleIdx="0" presStyleCnt="3">
        <dgm:presLayoutVars>
          <dgm:bulletEnabled val="1"/>
        </dgm:presLayoutVars>
      </dgm:prSet>
      <dgm:spPr>
        <a:prstGeom prst="rect">
          <a:avLst/>
        </a:prstGeom>
      </dgm:spPr>
    </dgm:pt>
    <dgm:pt modelId="{7BFBB2AF-D723-4A71-8E13-1F6C9E494248}" type="pres">
      <dgm:prSet presAssocID="{7605319B-56CF-4934-886B-E6B2CA3C2102}" presName="sibTrans" presStyleCnt="0"/>
      <dgm:spPr/>
    </dgm:pt>
    <dgm:pt modelId="{E21009E8-4AB2-4E0C-B77D-8DB066426660}" type="pres">
      <dgm:prSet presAssocID="{A8B3F447-FA12-47BB-A4E6-D6715113C25D}" presName="textNode" presStyleLbl="node1" presStyleIdx="1" presStyleCnt="3">
        <dgm:presLayoutVars>
          <dgm:bulletEnabled val="1"/>
        </dgm:presLayoutVars>
      </dgm:prSet>
      <dgm:spPr>
        <a:prstGeom prst="rect">
          <a:avLst/>
        </a:prstGeom>
      </dgm:spPr>
    </dgm:pt>
    <dgm:pt modelId="{018B9115-327B-4A1D-A9AB-8BDDEDC927E0}" type="pres">
      <dgm:prSet presAssocID="{A6AB8ACB-B8FF-46EC-916F-7206340A7020}" presName="sibTrans" presStyleCnt="0"/>
      <dgm:spPr/>
    </dgm:pt>
    <dgm:pt modelId="{B88BD9C8-535F-499B-A517-1F0930AFBCA6}" type="pres">
      <dgm:prSet presAssocID="{1C651F82-B49F-4CB0-8A0B-B66C67D7A04B}" presName="textNode" presStyleLbl="node1" presStyleIdx="2" presStyleCnt="3">
        <dgm:presLayoutVars>
          <dgm:bulletEnabled val="1"/>
        </dgm:presLayoutVars>
      </dgm:prSet>
      <dgm:spPr>
        <a:prstGeom prst="rect">
          <a:avLst/>
        </a:prstGeom>
      </dgm:spPr>
    </dgm:pt>
  </dgm:ptLst>
  <dgm:cxnLst>
    <dgm:cxn modelId="{F4CD1F61-D387-4161-8F9F-7FC549EAB8E7}" srcId="{67642626-4272-435A-8AF1-710356D4FDD4}" destId="{1C651F82-B49F-4CB0-8A0B-B66C67D7A04B}" srcOrd="2" destOrd="0" parTransId="{C643DD5B-070F-46AD-8481-4D4B61FDF153}" sibTransId="{37E63E25-E477-47BB-941B-4B3176965015}"/>
    <dgm:cxn modelId="{2C99BC4A-6614-476D-BB6C-CD99374E5BEE}" type="presOf" srcId="{67642626-4272-435A-8AF1-710356D4FDD4}" destId="{9A6A6957-88A6-47FE-A102-A3442626924D}" srcOrd="0" destOrd="0" presId="urn:microsoft.com/office/officeart/2005/8/layout/hProcess9"/>
    <dgm:cxn modelId="{289FBA4C-7B7E-47F0-9FC4-E807F950A318}" srcId="{67642626-4272-435A-8AF1-710356D4FDD4}" destId="{A8B3F447-FA12-47BB-A4E6-D6715113C25D}" srcOrd="1" destOrd="0" parTransId="{2766B402-8A22-4C15-AFDF-C042BB5CDD11}" sibTransId="{A6AB8ACB-B8FF-46EC-916F-7206340A7020}"/>
    <dgm:cxn modelId="{07155C72-33F1-414B-AE88-5353F3BBD0D0}" srcId="{67642626-4272-435A-8AF1-710356D4FDD4}" destId="{9E5DD176-7B2C-4C8C-B15C-84C19876E8BB}" srcOrd="0" destOrd="0" parTransId="{F6019DC9-5289-4E09-9ECC-857323DF760E}" sibTransId="{7605319B-56CF-4934-886B-E6B2CA3C2102}"/>
    <dgm:cxn modelId="{1123E19D-BF36-4832-A265-029A2DC2EB74}" type="presOf" srcId="{A8B3F447-FA12-47BB-A4E6-D6715113C25D}" destId="{E21009E8-4AB2-4E0C-B77D-8DB066426660}" srcOrd="0" destOrd="0" presId="urn:microsoft.com/office/officeart/2005/8/layout/hProcess9"/>
    <dgm:cxn modelId="{BBA993A1-D44D-459D-B5A9-1A9479F840F0}" type="presOf" srcId="{9E5DD176-7B2C-4C8C-B15C-84C19876E8BB}" destId="{1BF292E6-64AA-408D-85C8-DF78125C7C64}" srcOrd="0" destOrd="0" presId="urn:microsoft.com/office/officeart/2005/8/layout/hProcess9"/>
    <dgm:cxn modelId="{21BAF5AC-1099-490A-B60D-F4C924BDEC65}" type="presOf" srcId="{1C651F82-B49F-4CB0-8A0B-B66C67D7A04B}" destId="{B88BD9C8-535F-499B-A517-1F0930AFBCA6}" srcOrd="0" destOrd="0" presId="urn:microsoft.com/office/officeart/2005/8/layout/hProcess9"/>
    <dgm:cxn modelId="{D86A2825-D075-4A9B-9B41-A49AACD45C53}" type="presParOf" srcId="{9A6A6957-88A6-47FE-A102-A3442626924D}" destId="{8EB56DCD-8368-4CB7-BC03-A4CF40AB97E5}" srcOrd="0" destOrd="0" presId="urn:microsoft.com/office/officeart/2005/8/layout/hProcess9"/>
    <dgm:cxn modelId="{92546A9C-1BF9-453C-88FE-4615E8FDE32F}" type="presParOf" srcId="{9A6A6957-88A6-47FE-A102-A3442626924D}" destId="{0C2B91C2-A75D-4190-9053-8448F8D1A67E}" srcOrd="1" destOrd="0" presId="urn:microsoft.com/office/officeart/2005/8/layout/hProcess9"/>
    <dgm:cxn modelId="{CA5D61B9-EA0C-41B5-AF77-26208443B8DE}" type="presParOf" srcId="{0C2B91C2-A75D-4190-9053-8448F8D1A67E}" destId="{1BF292E6-64AA-408D-85C8-DF78125C7C64}" srcOrd="0" destOrd="0" presId="urn:microsoft.com/office/officeart/2005/8/layout/hProcess9"/>
    <dgm:cxn modelId="{7E61B1E4-CBAA-420F-BB91-B95D99571430}" type="presParOf" srcId="{0C2B91C2-A75D-4190-9053-8448F8D1A67E}" destId="{7BFBB2AF-D723-4A71-8E13-1F6C9E494248}" srcOrd="1" destOrd="0" presId="urn:microsoft.com/office/officeart/2005/8/layout/hProcess9"/>
    <dgm:cxn modelId="{BA3AB023-732C-441B-AA96-C85075034B51}" type="presParOf" srcId="{0C2B91C2-A75D-4190-9053-8448F8D1A67E}" destId="{E21009E8-4AB2-4E0C-B77D-8DB066426660}" srcOrd="2" destOrd="0" presId="urn:microsoft.com/office/officeart/2005/8/layout/hProcess9"/>
    <dgm:cxn modelId="{AD2D8238-A9E3-4FEB-8C12-5AAA08D89E63}" type="presParOf" srcId="{0C2B91C2-A75D-4190-9053-8448F8D1A67E}" destId="{018B9115-327B-4A1D-A9AB-8BDDEDC927E0}" srcOrd="3" destOrd="0" presId="urn:microsoft.com/office/officeart/2005/8/layout/hProcess9"/>
    <dgm:cxn modelId="{7831D785-635C-461E-9437-1CED4F92FE6F}" type="presParOf" srcId="{0C2B91C2-A75D-4190-9053-8448F8D1A67E}" destId="{B88BD9C8-535F-499B-A517-1F0930AFBCA6}"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5A74566-BFBC-4794-887E-2A15457704E7}" type="doc">
      <dgm:prSet loTypeId="urn:microsoft.com/office/officeart/2005/8/layout/hProcess9" loCatId="process" qsTypeId="urn:microsoft.com/office/officeart/2005/8/quickstyle/simple1" qsCatId="simple" csTypeId="urn:microsoft.com/office/officeart/2005/8/colors/colorful1" csCatId="colorful" phldr="1"/>
      <dgm:spPr/>
    </dgm:pt>
    <dgm:pt modelId="{3FE0DB3B-0526-4671-8AE5-A3F507E454B3}">
      <dgm:prSet phldrT="[Testo]" custT="1"/>
      <dgm:spPr/>
      <dgm:t>
        <a:bodyPr/>
        <a:lstStyle/>
        <a:p>
          <a:r>
            <a:rPr lang="it-IT" sz="1800" b="1" dirty="0">
              <a:latin typeface="Times New Roman" panose="02020603050405020304" pitchFamily="18" charset="0"/>
              <a:cs typeface="Times New Roman" panose="02020603050405020304" pitchFamily="18" charset="0"/>
            </a:rPr>
            <a:t>Entro il 17 Novembre 2023</a:t>
          </a:r>
        </a:p>
        <a:p>
          <a:r>
            <a:rPr lang="it-IT" sz="1800" dirty="0">
              <a:latin typeface="Times New Roman" panose="02020603050405020304" pitchFamily="18" charset="0"/>
              <a:cs typeface="Times New Roman" panose="02020603050405020304" pitchFamily="18" charset="0"/>
            </a:rPr>
            <a:t>Alla Commissione è conferito il potere di atto delegato al fine di integrare la presente direttiva stabilendo un elenco non esaustivo dei servizi essenziali nei settori e nei sottosettori di cui all’allegato. </a:t>
          </a:r>
        </a:p>
      </dgm:t>
    </dgm:pt>
    <dgm:pt modelId="{3104C430-E93C-40D0-9EEE-4E1926C64A1A}" type="parTrans" cxnId="{B1369F28-4F60-4832-888C-062A74CCCE78}">
      <dgm:prSet/>
      <dgm:spPr/>
      <dgm:t>
        <a:bodyPr/>
        <a:lstStyle/>
        <a:p>
          <a:endParaRPr lang="it-IT" sz="1600">
            <a:latin typeface="Times New Roman" panose="02020603050405020304" pitchFamily="18" charset="0"/>
            <a:cs typeface="Times New Roman" panose="02020603050405020304" pitchFamily="18" charset="0"/>
          </a:endParaRPr>
        </a:p>
      </dgm:t>
    </dgm:pt>
    <dgm:pt modelId="{C5EDEA3E-6D75-418D-8C0C-DF4260B850BC}" type="sibTrans" cxnId="{B1369F28-4F60-4832-888C-062A74CCCE78}">
      <dgm:prSet/>
      <dgm:spPr/>
      <dgm:t>
        <a:bodyPr/>
        <a:lstStyle/>
        <a:p>
          <a:endParaRPr lang="it-IT" sz="1600">
            <a:latin typeface="Times New Roman" panose="02020603050405020304" pitchFamily="18" charset="0"/>
            <a:cs typeface="Times New Roman" panose="02020603050405020304" pitchFamily="18" charset="0"/>
          </a:endParaRPr>
        </a:p>
      </dgm:t>
    </dgm:pt>
    <dgm:pt modelId="{593C182D-718C-41D1-B086-1E1D98EF0EEC}">
      <dgm:prSet phldrT="[Testo]" custT="1"/>
      <dgm:spPr/>
      <dgm:t>
        <a:bodyPr/>
        <a:lstStyle/>
        <a:p>
          <a:r>
            <a:rPr lang="it-IT" sz="1800" b="1" dirty="0">
              <a:latin typeface="Times New Roman" panose="02020603050405020304" pitchFamily="18" charset="0"/>
              <a:cs typeface="Times New Roman" panose="02020603050405020304" pitchFamily="18" charset="0"/>
            </a:rPr>
            <a:t>Entro il 17 gennaio 2026 </a:t>
          </a:r>
        </a:p>
        <a:p>
          <a:r>
            <a:rPr lang="it-IT" sz="1800" dirty="0">
              <a:latin typeface="Times New Roman" panose="02020603050405020304" pitchFamily="18" charset="0"/>
              <a:cs typeface="Times New Roman" panose="02020603050405020304" pitchFamily="18" charset="0"/>
            </a:rPr>
            <a:t>Le autorità competenti utilizzano tale elenco dei servizi essenziali per effettuare una valutazione del rischio («valutazione del rischio dello Stato membro»)</a:t>
          </a:r>
        </a:p>
      </dgm:t>
    </dgm:pt>
    <dgm:pt modelId="{9033895C-460A-4365-9B90-4C131EDD0B0D}" type="parTrans" cxnId="{4DE5B3BA-085C-489A-9E27-500BBB93D3C9}">
      <dgm:prSet/>
      <dgm:spPr/>
      <dgm:t>
        <a:bodyPr/>
        <a:lstStyle/>
        <a:p>
          <a:endParaRPr lang="it-IT" sz="1600">
            <a:latin typeface="Times New Roman" panose="02020603050405020304" pitchFamily="18" charset="0"/>
            <a:cs typeface="Times New Roman" panose="02020603050405020304" pitchFamily="18" charset="0"/>
          </a:endParaRPr>
        </a:p>
      </dgm:t>
    </dgm:pt>
    <dgm:pt modelId="{EA3798E7-5E14-45CB-AAED-08304B908D17}" type="sibTrans" cxnId="{4DE5B3BA-085C-489A-9E27-500BBB93D3C9}">
      <dgm:prSet/>
      <dgm:spPr/>
      <dgm:t>
        <a:bodyPr/>
        <a:lstStyle/>
        <a:p>
          <a:endParaRPr lang="it-IT" sz="1600">
            <a:latin typeface="Times New Roman" panose="02020603050405020304" pitchFamily="18" charset="0"/>
            <a:cs typeface="Times New Roman" panose="02020603050405020304" pitchFamily="18" charset="0"/>
          </a:endParaRPr>
        </a:p>
      </dgm:t>
    </dgm:pt>
    <dgm:pt modelId="{8E8B392B-662E-4940-B068-6C0E4E57ED9E}">
      <dgm:prSet phldrT="[Testo]" custT="1"/>
      <dgm:spPr/>
      <dgm:t>
        <a:bodyPr/>
        <a:lstStyle/>
        <a:p>
          <a:r>
            <a:rPr lang="it-IT" sz="1800" dirty="0">
              <a:latin typeface="Times New Roman" panose="02020603050405020304" pitchFamily="18" charset="0"/>
              <a:cs typeface="Times New Roman" panose="02020603050405020304" pitchFamily="18" charset="0"/>
            </a:rPr>
            <a:t>e successivamente ogniqualvolta necessario e almeno ogni quattro anni. </a:t>
          </a:r>
        </a:p>
      </dgm:t>
    </dgm:pt>
    <dgm:pt modelId="{6C2FF945-244C-4909-BF85-72A7F7320963}" type="parTrans" cxnId="{E07398E3-C776-4B53-8079-D56138B68A61}">
      <dgm:prSet/>
      <dgm:spPr/>
      <dgm:t>
        <a:bodyPr/>
        <a:lstStyle/>
        <a:p>
          <a:endParaRPr lang="it-IT" sz="1600">
            <a:latin typeface="Times New Roman" panose="02020603050405020304" pitchFamily="18" charset="0"/>
            <a:cs typeface="Times New Roman" panose="02020603050405020304" pitchFamily="18" charset="0"/>
          </a:endParaRPr>
        </a:p>
      </dgm:t>
    </dgm:pt>
    <dgm:pt modelId="{761B2C88-FF2A-430E-8499-507CA0BEE9A4}" type="sibTrans" cxnId="{E07398E3-C776-4B53-8079-D56138B68A61}">
      <dgm:prSet/>
      <dgm:spPr/>
      <dgm:t>
        <a:bodyPr/>
        <a:lstStyle/>
        <a:p>
          <a:endParaRPr lang="it-IT" sz="1600">
            <a:latin typeface="Times New Roman" panose="02020603050405020304" pitchFamily="18" charset="0"/>
            <a:cs typeface="Times New Roman" panose="02020603050405020304" pitchFamily="18" charset="0"/>
          </a:endParaRPr>
        </a:p>
      </dgm:t>
    </dgm:pt>
    <dgm:pt modelId="{2B6BE2DB-5004-4BF7-8A6A-F633418ECE00}" type="pres">
      <dgm:prSet presAssocID="{25A74566-BFBC-4794-887E-2A15457704E7}" presName="CompostProcess" presStyleCnt="0">
        <dgm:presLayoutVars>
          <dgm:dir/>
          <dgm:resizeHandles val="exact"/>
        </dgm:presLayoutVars>
      </dgm:prSet>
      <dgm:spPr/>
    </dgm:pt>
    <dgm:pt modelId="{85903297-942D-4F31-B54B-7B649DAE8432}" type="pres">
      <dgm:prSet presAssocID="{25A74566-BFBC-4794-887E-2A15457704E7}" presName="arrow" presStyleLbl="bgShp" presStyleIdx="0" presStyleCnt="1" custLinFactNeighborX="1970" custLinFactNeighborY="6478"/>
      <dgm:spPr/>
    </dgm:pt>
    <dgm:pt modelId="{A216AEBB-3BE9-4C45-9189-EDC64088DA46}" type="pres">
      <dgm:prSet presAssocID="{25A74566-BFBC-4794-887E-2A15457704E7}" presName="linearProcess" presStyleCnt="0"/>
      <dgm:spPr/>
    </dgm:pt>
    <dgm:pt modelId="{15362A5C-C288-4491-84A1-7149914408DB}" type="pres">
      <dgm:prSet presAssocID="{3FE0DB3B-0526-4671-8AE5-A3F507E454B3}" presName="textNode" presStyleLbl="node1" presStyleIdx="0" presStyleCnt="3">
        <dgm:presLayoutVars>
          <dgm:bulletEnabled val="1"/>
        </dgm:presLayoutVars>
      </dgm:prSet>
      <dgm:spPr/>
    </dgm:pt>
    <dgm:pt modelId="{747734C7-9B0A-47C5-B2CE-A68F24CC00EA}" type="pres">
      <dgm:prSet presAssocID="{C5EDEA3E-6D75-418D-8C0C-DF4260B850BC}" presName="sibTrans" presStyleCnt="0"/>
      <dgm:spPr/>
    </dgm:pt>
    <dgm:pt modelId="{B89C3FD9-2991-4F09-BADE-EA293F7C843F}" type="pres">
      <dgm:prSet presAssocID="{593C182D-718C-41D1-B086-1E1D98EF0EEC}" presName="textNode" presStyleLbl="node1" presStyleIdx="1" presStyleCnt="3">
        <dgm:presLayoutVars>
          <dgm:bulletEnabled val="1"/>
        </dgm:presLayoutVars>
      </dgm:prSet>
      <dgm:spPr/>
    </dgm:pt>
    <dgm:pt modelId="{943B386E-3D08-4D5C-B6BF-F58566C7CB79}" type="pres">
      <dgm:prSet presAssocID="{EA3798E7-5E14-45CB-AAED-08304B908D17}" presName="sibTrans" presStyleCnt="0"/>
      <dgm:spPr/>
    </dgm:pt>
    <dgm:pt modelId="{94C0E1C3-051F-4087-8319-5CB47FC17752}" type="pres">
      <dgm:prSet presAssocID="{8E8B392B-662E-4940-B068-6C0E4E57ED9E}" presName="textNode" presStyleLbl="node1" presStyleIdx="2" presStyleCnt="3">
        <dgm:presLayoutVars>
          <dgm:bulletEnabled val="1"/>
        </dgm:presLayoutVars>
      </dgm:prSet>
      <dgm:spPr/>
    </dgm:pt>
  </dgm:ptLst>
  <dgm:cxnLst>
    <dgm:cxn modelId="{B1369F28-4F60-4832-888C-062A74CCCE78}" srcId="{25A74566-BFBC-4794-887E-2A15457704E7}" destId="{3FE0DB3B-0526-4671-8AE5-A3F507E454B3}" srcOrd="0" destOrd="0" parTransId="{3104C430-E93C-40D0-9EEE-4E1926C64A1A}" sibTransId="{C5EDEA3E-6D75-418D-8C0C-DF4260B850BC}"/>
    <dgm:cxn modelId="{1F2EA931-1E07-4CA3-9648-B0F42370B432}" type="presOf" srcId="{3FE0DB3B-0526-4671-8AE5-A3F507E454B3}" destId="{15362A5C-C288-4491-84A1-7149914408DB}" srcOrd="0" destOrd="0" presId="urn:microsoft.com/office/officeart/2005/8/layout/hProcess9"/>
    <dgm:cxn modelId="{92DADE3A-67AA-4BC8-9C66-C0E374F41BB0}" type="presOf" srcId="{593C182D-718C-41D1-B086-1E1D98EF0EEC}" destId="{B89C3FD9-2991-4F09-BADE-EA293F7C843F}" srcOrd="0" destOrd="0" presId="urn:microsoft.com/office/officeart/2005/8/layout/hProcess9"/>
    <dgm:cxn modelId="{6D30683C-EF56-4F5B-9B25-CCB962280752}" type="presOf" srcId="{25A74566-BFBC-4794-887E-2A15457704E7}" destId="{2B6BE2DB-5004-4BF7-8A6A-F633418ECE00}" srcOrd="0" destOrd="0" presId="urn:microsoft.com/office/officeart/2005/8/layout/hProcess9"/>
    <dgm:cxn modelId="{4DE5B3BA-085C-489A-9E27-500BBB93D3C9}" srcId="{25A74566-BFBC-4794-887E-2A15457704E7}" destId="{593C182D-718C-41D1-B086-1E1D98EF0EEC}" srcOrd="1" destOrd="0" parTransId="{9033895C-460A-4365-9B90-4C131EDD0B0D}" sibTransId="{EA3798E7-5E14-45CB-AAED-08304B908D17}"/>
    <dgm:cxn modelId="{BA093CBB-4FEB-4D7D-B587-421A6802D25C}" type="presOf" srcId="{8E8B392B-662E-4940-B068-6C0E4E57ED9E}" destId="{94C0E1C3-051F-4087-8319-5CB47FC17752}" srcOrd="0" destOrd="0" presId="urn:microsoft.com/office/officeart/2005/8/layout/hProcess9"/>
    <dgm:cxn modelId="{E07398E3-C776-4B53-8079-D56138B68A61}" srcId="{25A74566-BFBC-4794-887E-2A15457704E7}" destId="{8E8B392B-662E-4940-B068-6C0E4E57ED9E}" srcOrd="2" destOrd="0" parTransId="{6C2FF945-244C-4909-BF85-72A7F7320963}" sibTransId="{761B2C88-FF2A-430E-8499-507CA0BEE9A4}"/>
    <dgm:cxn modelId="{039D5B07-129A-4E53-8C39-36DFAD7032D2}" type="presParOf" srcId="{2B6BE2DB-5004-4BF7-8A6A-F633418ECE00}" destId="{85903297-942D-4F31-B54B-7B649DAE8432}" srcOrd="0" destOrd="0" presId="urn:microsoft.com/office/officeart/2005/8/layout/hProcess9"/>
    <dgm:cxn modelId="{2F278399-6F34-47BD-9546-3C08F62E189A}" type="presParOf" srcId="{2B6BE2DB-5004-4BF7-8A6A-F633418ECE00}" destId="{A216AEBB-3BE9-4C45-9189-EDC64088DA46}" srcOrd="1" destOrd="0" presId="urn:microsoft.com/office/officeart/2005/8/layout/hProcess9"/>
    <dgm:cxn modelId="{DF66FA18-F606-4C1D-AACD-D758012569C5}" type="presParOf" srcId="{A216AEBB-3BE9-4C45-9189-EDC64088DA46}" destId="{15362A5C-C288-4491-84A1-7149914408DB}" srcOrd="0" destOrd="0" presId="urn:microsoft.com/office/officeart/2005/8/layout/hProcess9"/>
    <dgm:cxn modelId="{3713E233-28F9-43C8-80C7-E9CAAA127025}" type="presParOf" srcId="{A216AEBB-3BE9-4C45-9189-EDC64088DA46}" destId="{747734C7-9B0A-47C5-B2CE-A68F24CC00EA}" srcOrd="1" destOrd="0" presId="urn:microsoft.com/office/officeart/2005/8/layout/hProcess9"/>
    <dgm:cxn modelId="{911F296B-467A-4323-9698-51B11930672F}" type="presParOf" srcId="{A216AEBB-3BE9-4C45-9189-EDC64088DA46}" destId="{B89C3FD9-2991-4F09-BADE-EA293F7C843F}" srcOrd="2" destOrd="0" presId="urn:microsoft.com/office/officeart/2005/8/layout/hProcess9"/>
    <dgm:cxn modelId="{2449309C-77D8-4BB0-AD1F-C64BFCA2B431}" type="presParOf" srcId="{A216AEBB-3BE9-4C45-9189-EDC64088DA46}" destId="{943B386E-3D08-4D5C-B6BF-F58566C7CB79}" srcOrd="3" destOrd="0" presId="urn:microsoft.com/office/officeart/2005/8/layout/hProcess9"/>
    <dgm:cxn modelId="{CB43CB30-D713-4D62-BEFB-DC2603FE97AD}" type="presParOf" srcId="{A216AEBB-3BE9-4C45-9189-EDC64088DA46}" destId="{94C0E1C3-051F-4087-8319-5CB47FC17752}"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BC0B999-C777-46DD-858A-0AFDA75FC87E}" type="doc">
      <dgm:prSet loTypeId="urn:microsoft.com/office/officeart/2005/8/layout/hProcess9" loCatId="process" qsTypeId="urn:microsoft.com/office/officeart/2005/8/quickstyle/simple5" qsCatId="simple" csTypeId="urn:microsoft.com/office/officeart/2005/8/colors/accent2_5" csCatId="accent2" phldr="1"/>
      <dgm:spPr/>
    </dgm:pt>
    <dgm:pt modelId="{BED0DCF6-8B34-4277-BA06-ACA15093590F}">
      <dgm:prSet phldrT="[Testo]"/>
      <dgm:spPr/>
      <dgm:t>
        <a:bodyPr/>
        <a:lstStyle/>
        <a:p>
          <a:pPr algn="l"/>
          <a:r>
            <a:rPr lang="it-IT" dirty="0"/>
            <a:t>Gli Stati membri provvedono affinché i soggetti critici </a:t>
          </a:r>
          <a:r>
            <a:rPr lang="it-IT" dirty="0">
              <a:highlight>
                <a:srgbClr val="000080"/>
              </a:highlight>
            </a:rPr>
            <a:t>entro 9 mesi dal ricevimento della notifica come "soggetto critico", effettuino una valutazione del rischio, </a:t>
          </a:r>
        </a:p>
      </dgm:t>
    </dgm:pt>
    <dgm:pt modelId="{0B0C87DF-C4F8-4FE0-B7CC-50F7069ADBAC}" type="parTrans" cxnId="{96578BEE-D60B-4BC9-B3CE-5CDBFB7346D8}">
      <dgm:prSet/>
      <dgm:spPr/>
      <dgm:t>
        <a:bodyPr/>
        <a:lstStyle/>
        <a:p>
          <a:endParaRPr lang="it-IT"/>
        </a:p>
      </dgm:t>
    </dgm:pt>
    <dgm:pt modelId="{F66B1E91-4669-466B-84B7-176F7099A6FB}" type="sibTrans" cxnId="{96578BEE-D60B-4BC9-B3CE-5CDBFB7346D8}">
      <dgm:prSet/>
      <dgm:spPr/>
      <dgm:t>
        <a:bodyPr/>
        <a:lstStyle/>
        <a:p>
          <a:endParaRPr lang="it-IT"/>
        </a:p>
      </dgm:t>
    </dgm:pt>
    <dgm:pt modelId="{7A1D449F-3A38-4551-AD15-D4D27CCD5A07}">
      <dgm:prSet phldrT="[Testo]"/>
      <dgm:spPr/>
      <dgm:t>
        <a:bodyPr/>
        <a:lstStyle/>
        <a:p>
          <a:pPr algn="l"/>
          <a:r>
            <a:rPr lang="it-IT"/>
            <a:t>Il capo III (RESILIENZA DEI SOGGETTI CRITICI) si applica ai soggetti critici interessati 10 mesi dopo la data della notifica che sono stati individuati come tali.</a:t>
          </a:r>
        </a:p>
      </dgm:t>
    </dgm:pt>
    <dgm:pt modelId="{73E7D69C-6AB3-40F3-B5CD-E0543CD14E66}" type="parTrans" cxnId="{49425B02-F92B-48CD-8153-B01C142F491B}">
      <dgm:prSet/>
      <dgm:spPr/>
      <dgm:t>
        <a:bodyPr/>
        <a:lstStyle/>
        <a:p>
          <a:endParaRPr lang="it-IT"/>
        </a:p>
      </dgm:t>
    </dgm:pt>
    <dgm:pt modelId="{73426C08-F5FB-4588-BED1-34F1A50E96CD}" type="sibTrans" cxnId="{49425B02-F92B-48CD-8153-B01C142F491B}">
      <dgm:prSet/>
      <dgm:spPr/>
      <dgm:t>
        <a:bodyPr/>
        <a:lstStyle/>
        <a:p>
          <a:endParaRPr lang="it-IT"/>
        </a:p>
      </dgm:t>
    </dgm:pt>
    <dgm:pt modelId="{C4F9A392-CD03-45FB-BDF4-B0C648236A96}">
      <dgm:prSet phldrT="[Testo]"/>
      <dgm:spPr/>
      <dgm:t>
        <a:bodyPr/>
        <a:lstStyle/>
        <a:p>
          <a:pPr algn="l"/>
          <a:r>
            <a:rPr lang="it-IT" dirty="0"/>
            <a:t>e successivamente quando necessario e almeno ogni quattro anni.</a:t>
          </a:r>
        </a:p>
      </dgm:t>
    </dgm:pt>
    <dgm:pt modelId="{9089F0CC-F80C-4749-9A73-E9E055E94962}" type="parTrans" cxnId="{99FFE053-817E-4673-AE8A-60F822A04850}">
      <dgm:prSet/>
      <dgm:spPr/>
      <dgm:t>
        <a:bodyPr/>
        <a:lstStyle/>
        <a:p>
          <a:endParaRPr lang="it-IT"/>
        </a:p>
      </dgm:t>
    </dgm:pt>
    <dgm:pt modelId="{ADA11AEC-51AC-4825-94D5-CF25FA2FB2C0}" type="sibTrans" cxnId="{99FFE053-817E-4673-AE8A-60F822A04850}">
      <dgm:prSet/>
      <dgm:spPr/>
      <dgm:t>
        <a:bodyPr/>
        <a:lstStyle/>
        <a:p>
          <a:endParaRPr lang="it-IT"/>
        </a:p>
      </dgm:t>
    </dgm:pt>
    <dgm:pt modelId="{56827727-B9D0-4921-8EEE-63B1025A4ED7}" type="pres">
      <dgm:prSet presAssocID="{0BC0B999-C777-46DD-858A-0AFDA75FC87E}" presName="CompostProcess" presStyleCnt="0">
        <dgm:presLayoutVars>
          <dgm:dir/>
          <dgm:resizeHandles val="exact"/>
        </dgm:presLayoutVars>
      </dgm:prSet>
      <dgm:spPr/>
    </dgm:pt>
    <dgm:pt modelId="{23FC578E-D22C-41AD-A716-FA986DE0DCB1}" type="pres">
      <dgm:prSet presAssocID="{0BC0B999-C777-46DD-858A-0AFDA75FC87E}" presName="arrow" presStyleLbl="bgShp" presStyleIdx="0" presStyleCnt="1"/>
      <dgm:spPr/>
    </dgm:pt>
    <dgm:pt modelId="{954ED85E-ED89-4E97-AE8E-2518E9F1C1AA}" type="pres">
      <dgm:prSet presAssocID="{0BC0B999-C777-46DD-858A-0AFDA75FC87E}" presName="linearProcess" presStyleCnt="0"/>
      <dgm:spPr/>
    </dgm:pt>
    <dgm:pt modelId="{8AD66D75-2C1D-46A4-BABE-E0666B4B0D40}" type="pres">
      <dgm:prSet presAssocID="{BED0DCF6-8B34-4277-BA06-ACA15093590F}" presName="textNode" presStyleLbl="node1" presStyleIdx="0" presStyleCnt="3">
        <dgm:presLayoutVars>
          <dgm:bulletEnabled val="1"/>
        </dgm:presLayoutVars>
      </dgm:prSet>
      <dgm:spPr/>
    </dgm:pt>
    <dgm:pt modelId="{0670D8CE-BB20-480D-B18B-38A09BEF203E}" type="pres">
      <dgm:prSet presAssocID="{F66B1E91-4669-466B-84B7-176F7099A6FB}" presName="sibTrans" presStyleCnt="0"/>
      <dgm:spPr/>
    </dgm:pt>
    <dgm:pt modelId="{ACC540DC-AAF1-4E10-80E5-0C06C7411AAB}" type="pres">
      <dgm:prSet presAssocID="{C4F9A392-CD03-45FB-BDF4-B0C648236A96}" presName="textNode" presStyleLbl="node1" presStyleIdx="1" presStyleCnt="3">
        <dgm:presLayoutVars>
          <dgm:bulletEnabled val="1"/>
        </dgm:presLayoutVars>
      </dgm:prSet>
      <dgm:spPr/>
    </dgm:pt>
    <dgm:pt modelId="{0C875DB4-D032-4246-B259-67EB5F8DA47F}" type="pres">
      <dgm:prSet presAssocID="{ADA11AEC-51AC-4825-94D5-CF25FA2FB2C0}" presName="sibTrans" presStyleCnt="0"/>
      <dgm:spPr/>
    </dgm:pt>
    <dgm:pt modelId="{3682860E-7357-458E-8E1B-A64A9487A13B}" type="pres">
      <dgm:prSet presAssocID="{7A1D449F-3A38-4551-AD15-D4D27CCD5A07}" presName="textNode" presStyleLbl="node1" presStyleIdx="2" presStyleCnt="3">
        <dgm:presLayoutVars>
          <dgm:bulletEnabled val="1"/>
        </dgm:presLayoutVars>
      </dgm:prSet>
      <dgm:spPr/>
    </dgm:pt>
  </dgm:ptLst>
  <dgm:cxnLst>
    <dgm:cxn modelId="{49425B02-F92B-48CD-8153-B01C142F491B}" srcId="{0BC0B999-C777-46DD-858A-0AFDA75FC87E}" destId="{7A1D449F-3A38-4551-AD15-D4D27CCD5A07}" srcOrd="2" destOrd="0" parTransId="{73E7D69C-6AB3-40F3-B5CD-E0543CD14E66}" sibTransId="{73426C08-F5FB-4588-BED1-34F1A50E96CD}"/>
    <dgm:cxn modelId="{9933423E-D338-48F5-A6D7-552DDB048447}" type="presOf" srcId="{7A1D449F-3A38-4551-AD15-D4D27CCD5A07}" destId="{3682860E-7357-458E-8E1B-A64A9487A13B}" srcOrd="0" destOrd="0" presId="urn:microsoft.com/office/officeart/2005/8/layout/hProcess9"/>
    <dgm:cxn modelId="{6C6B9963-B092-40AD-B32D-38D00FBE3AF5}" type="presOf" srcId="{C4F9A392-CD03-45FB-BDF4-B0C648236A96}" destId="{ACC540DC-AAF1-4E10-80E5-0C06C7411AAB}" srcOrd="0" destOrd="0" presId="urn:microsoft.com/office/officeart/2005/8/layout/hProcess9"/>
    <dgm:cxn modelId="{99FFE053-817E-4673-AE8A-60F822A04850}" srcId="{0BC0B999-C777-46DD-858A-0AFDA75FC87E}" destId="{C4F9A392-CD03-45FB-BDF4-B0C648236A96}" srcOrd="1" destOrd="0" parTransId="{9089F0CC-F80C-4749-9A73-E9E055E94962}" sibTransId="{ADA11AEC-51AC-4825-94D5-CF25FA2FB2C0}"/>
    <dgm:cxn modelId="{551DBDEC-733E-4455-A8AC-88AC2401F110}" type="presOf" srcId="{BED0DCF6-8B34-4277-BA06-ACA15093590F}" destId="{8AD66D75-2C1D-46A4-BABE-E0666B4B0D40}" srcOrd="0" destOrd="0" presId="urn:microsoft.com/office/officeart/2005/8/layout/hProcess9"/>
    <dgm:cxn modelId="{96578BEE-D60B-4BC9-B3CE-5CDBFB7346D8}" srcId="{0BC0B999-C777-46DD-858A-0AFDA75FC87E}" destId="{BED0DCF6-8B34-4277-BA06-ACA15093590F}" srcOrd="0" destOrd="0" parTransId="{0B0C87DF-C4F8-4FE0-B7CC-50F7069ADBAC}" sibTransId="{F66B1E91-4669-466B-84B7-176F7099A6FB}"/>
    <dgm:cxn modelId="{72C4F3F1-D05A-447F-869D-03D5814FB1F9}" type="presOf" srcId="{0BC0B999-C777-46DD-858A-0AFDA75FC87E}" destId="{56827727-B9D0-4921-8EEE-63B1025A4ED7}" srcOrd="0" destOrd="0" presId="urn:microsoft.com/office/officeart/2005/8/layout/hProcess9"/>
    <dgm:cxn modelId="{53235839-0670-4011-9919-F3490875DCBD}" type="presParOf" srcId="{56827727-B9D0-4921-8EEE-63B1025A4ED7}" destId="{23FC578E-D22C-41AD-A716-FA986DE0DCB1}" srcOrd="0" destOrd="0" presId="urn:microsoft.com/office/officeart/2005/8/layout/hProcess9"/>
    <dgm:cxn modelId="{86FFFD0F-50D4-4480-879B-B7B4E9B60B9B}" type="presParOf" srcId="{56827727-B9D0-4921-8EEE-63B1025A4ED7}" destId="{954ED85E-ED89-4E97-AE8E-2518E9F1C1AA}" srcOrd="1" destOrd="0" presId="urn:microsoft.com/office/officeart/2005/8/layout/hProcess9"/>
    <dgm:cxn modelId="{43451FEE-2DB3-4E1D-9856-7F1037CFDDC7}" type="presParOf" srcId="{954ED85E-ED89-4E97-AE8E-2518E9F1C1AA}" destId="{8AD66D75-2C1D-46A4-BABE-E0666B4B0D40}" srcOrd="0" destOrd="0" presId="urn:microsoft.com/office/officeart/2005/8/layout/hProcess9"/>
    <dgm:cxn modelId="{EA082F81-18EF-49BD-8188-1E4D85FE61DD}" type="presParOf" srcId="{954ED85E-ED89-4E97-AE8E-2518E9F1C1AA}" destId="{0670D8CE-BB20-480D-B18B-38A09BEF203E}" srcOrd="1" destOrd="0" presId="urn:microsoft.com/office/officeart/2005/8/layout/hProcess9"/>
    <dgm:cxn modelId="{A73D7D3E-3125-409B-B646-9CA78BF1CE60}" type="presParOf" srcId="{954ED85E-ED89-4E97-AE8E-2518E9F1C1AA}" destId="{ACC540DC-AAF1-4E10-80E5-0C06C7411AAB}" srcOrd="2" destOrd="0" presId="urn:microsoft.com/office/officeart/2005/8/layout/hProcess9"/>
    <dgm:cxn modelId="{039B11CF-7E1E-4EF8-A125-ACF110288498}" type="presParOf" srcId="{954ED85E-ED89-4E97-AE8E-2518E9F1C1AA}" destId="{0C875DB4-D032-4246-B259-67EB5F8DA47F}" srcOrd="3" destOrd="0" presId="urn:microsoft.com/office/officeart/2005/8/layout/hProcess9"/>
    <dgm:cxn modelId="{ED3C1950-6273-4711-B017-AD9DB92EE4A4}" type="presParOf" srcId="{954ED85E-ED89-4E97-AE8E-2518E9F1C1AA}" destId="{3682860E-7357-458E-8E1B-A64A9487A13B}"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2ADB92B-B3E1-45D2-BF57-D6884452CE8C}" type="doc">
      <dgm:prSet loTypeId="urn:microsoft.com/office/officeart/2005/8/layout/hProcess9" loCatId="process" qsTypeId="urn:microsoft.com/office/officeart/2005/8/quickstyle/simple1" qsCatId="simple" csTypeId="urn:microsoft.com/office/officeart/2005/8/colors/colorful2" csCatId="colorful" phldr="1"/>
      <dgm:spPr/>
    </dgm:pt>
    <dgm:pt modelId="{087F739D-76D6-45A2-93B1-14A0DCA62C2E}">
      <dgm:prSet phldrT="[Testo]"/>
      <dgm:spPr/>
      <dgm:t>
        <a:bodyPr/>
        <a:lstStyle/>
        <a:p>
          <a:r>
            <a:rPr lang="it-IT" dirty="0"/>
            <a:t>RELAZIONE FINALE DETTAGLIATA AL PIÙ TARDI DOPO UN MESE</a:t>
          </a:r>
        </a:p>
      </dgm:t>
    </dgm:pt>
    <dgm:pt modelId="{F17FFC45-8628-4CB4-855E-E4FFAAE76A5C}" type="parTrans" cxnId="{8412F19E-C213-4E29-BF82-1E0D79124194}">
      <dgm:prSet/>
      <dgm:spPr/>
      <dgm:t>
        <a:bodyPr/>
        <a:lstStyle/>
        <a:p>
          <a:endParaRPr lang="it-IT"/>
        </a:p>
      </dgm:t>
    </dgm:pt>
    <dgm:pt modelId="{73C2AB47-BDFF-4D2F-ABD1-B97476178BF7}" type="sibTrans" cxnId="{8412F19E-C213-4E29-BF82-1E0D79124194}">
      <dgm:prSet/>
      <dgm:spPr/>
      <dgm:t>
        <a:bodyPr/>
        <a:lstStyle/>
        <a:p>
          <a:endParaRPr lang="it-IT"/>
        </a:p>
      </dgm:t>
    </dgm:pt>
    <dgm:pt modelId="{F5DF48AC-1A1A-4A8C-98D3-62373E977532}">
      <dgm:prSet/>
      <dgm:spPr/>
      <dgm:t>
        <a:bodyPr/>
        <a:lstStyle/>
        <a:p>
          <a:r>
            <a:rPr lang="it-IT"/>
            <a:t>NOTIFICA INIZIALE ENTRO 24 ORE </a:t>
          </a:r>
        </a:p>
      </dgm:t>
    </dgm:pt>
    <dgm:pt modelId="{101D86F1-DCB1-4B56-B6FE-A2F6D896807C}" type="parTrans" cxnId="{E875833D-99BC-4E57-870A-8B18E0DE53C4}">
      <dgm:prSet/>
      <dgm:spPr/>
      <dgm:t>
        <a:bodyPr/>
        <a:lstStyle/>
        <a:p>
          <a:endParaRPr lang="it-IT"/>
        </a:p>
      </dgm:t>
    </dgm:pt>
    <dgm:pt modelId="{1D27C779-012F-4FFA-ADB0-6282EDCAF36B}" type="sibTrans" cxnId="{E875833D-99BC-4E57-870A-8B18E0DE53C4}">
      <dgm:prSet/>
      <dgm:spPr/>
      <dgm:t>
        <a:bodyPr/>
        <a:lstStyle/>
        <a:p>
          <a:endParaRPr lang="it-IT"/>
        </a:p>
      </dgm:t>
    </dgm:pt>
    <dgm:pt modelId="{02D854E7-4BB2-4130-B2FA-968766C03961}" type="pres">
      <dgm:prSet presAssocID="{22ADB92B-B3E1-45D2-BF57-D6884452CE8C}" presName="CompostProcess" presStyleCnt="0">
        <dgm:presLayoutVars>
          <dgm:dir/>
          <dgm:resizeHandles val="exact"/>
        </dgm:presLayoutVars>
      </dgm:prSet>
      <dgm:spPr/>
    </dgm:pt>
    <dgm:pt modelId="{D2A0AB64-A95E-47EA-8857-B1CC33F6EA0B}" type="pres">
      <dgm:prSet presAssocID="{22ADB92B-B3E1-45D2-BF57-D6884452CE8C}" presName="arrow" presStyleLbl="bgShp" presStyleIdx="0" presStyleCnt="1" custLinFactNeighborX="401"/>
      <dgm:spPr/>
    </dgm:pt>
    <dgm:pt modelId="{A689914A-0F8F-466B-8122-A313CA03010C}" type="pres">
      <dgm:prSet presAssocID="{22ADB92B-B3E1-45D2-BF57-D6884452CE8C}" presName="linearProcess" presStyleCnt="0"/>
      <dgm:spPr/>
    </dgm:pt>
    <dgm:pt modelId="{74BB1E15-1B8F-4C30-A7E5-125225B10B81}" type="pres">
      <dgm:prSet presAssocID="{F5DF48AC-1A1A-4A8C-98D3-62373E977532}" presName="textNode" presStyleLbl="node1" presStyleIdx="0" presStyleCnt="2">
        <dgm:presLayoutVars>
          <dgm:bulletEnabled val="1"/>
        </dgm:presLayoutVars>
      </dgm:prSet>
      <dgm:spPr/>
    </dgm:pt>
    <dgm:pt modelId="{8A801F41-B551-4B77-BFFC-5DDA78F2F91D}" type="pres">
      <dgm:prSet presAssocID="{1D27C779-012F-4FFA-ADB0-6282EDCAF36B}" presName="sibTrans" presStyleCnt="0"/>
      <dgm:spPr/>
    </dgm:pt>
    <dgm:pt modelId="{E269766B-8304-4F4F-A12B-E87C4B70DD4C}" type="pres">
      <dgm:prSet presAssocID="{087F739D-76D6-45A2-93B1-14A0DCA62C2E}" presName="textNode" presStyleLbl="node1" presStyleIdx="1" presStyleCnt="2">
        <dgm:presLayoutVars>
          <dgm:bulletEnabled val="1"/>
        </dgm:presLayoutVars>
      </dgm:prSet>
      <dgm:spPr/>
    </dgm:pt>
  </dgm:ptLst>
  <dgm:cxnLst>
    <dgm:cxn modelId="{5E8B4C09-5F5E-449B-BF20-B41EF1D1B60D}" type="presOf" srcId="{087F739D-76D6-45A2-93B1-14A0DCA62C2E}" destId="{E269766B-8304-4F4F-A12B-E87C4B70DD4C}" srcOrd="0" destOrd="0" presId="urn:microsoft.com/office/officeart/2005/8/layout/hProcess9"/>
    <dgm:cxn modelId="{E875833D-99BC-4E57-870A-8B18E0DE53C4}" srcId="{22ADB92B-B3E1-45D2-BF57-D6884452CE8C}" destId="{F5DF48AC-1A1A-4A8C-98D3-62373E977532}" srcOrd="0" destOrd="0" parTransId="{101D86F1-DCB1-4B56-B6FE-A2F6D896807C}" sibTransId="{1D27C779-012F-4FFA-ADB0-6282EDCAF36B}"/>
    <dgm:cxn modelId="{29088C4A-5875-4D79-B77E-67A2CCC89F29}" type="presOf" srcId="{22ADB92B-B3E1-45D2-BF57-D6884452CE8C}" destId="{02D854E7-4BB2-4130-B2FA-968766C03961}" srcOrd="0" destOrd="0" presId="urn:microsoft.com/office/officeart/2005/8/layout/hProcess9"/>
    <dgm:cxn modelId="{8412F19E-C213-4E29-BF82-1E0D79124194}" srcId="{22ADB92B-B3E1-45D2-BF57-D6884452CE8C}" destId="{087F739D-76D6-45A2-93B1-14A0DCA62C2E}" srcOrd="1" destOrd="0" parTransId="{F17FFC45-8628-4CB4-855E-E4FFAAE76A5C}" sibTransId="{73C2AB47-BDFF-4D2F-ABD1-B97476178BF7}"/>
    <dgm:cxn modelId="{BE9F01E8-8836-4259-A2B9-3073934CCB98}" type="presOf" srcId="{F5DF48AC-1A1A-4A8C-98D3-62373E977532}" destId="{74BB1E15-1B8F-4C30-A7E5-125225B10B81}" srcOrd="0" destOrd="0" presId="urn:microsoft.com/office/officeart/2005/8/layout/hProcess9"/>
    <dgm:cxn modelId="{9CE34633-888E-4254-9B01-DFEE75E400C2}" type="presParOf" srcId="{02D854E7-4BB2-4130-B2FA-968766C03961}" destId="{D2A0AB64-A95E-47EA-8857-B1CC33F6EA0B}" srcOrd="0" destOrd="0" presId="urn:microsoft.com/office/officeart/2005/8/layout/hProcess9"/>
    <dgm:cxn modelId="{2397DAE1-5C69-4259-8C67-23EB27D1D956}" type="presParOf" srcId="{02D854E7-4BB2-4130-B2FA-968766C03961}" destId="{A689914A-0F8F-466B-8122-A313CA03010C}" srcOrd="1" destOrd="0" presId="urn:microsoft.com/office/officeart/2005/8/layout/hProcess9"/>
    <dgm:cxn modelId="{DEE750A1-B583-45C2-88A5-6FDE8789E396}" type="presParOf" srcId="{A689914A-0F8F-466B-8122-A313CA03010C}" destId="{74BB1E15-1B8F-4C30-A7E5-125225B10B81}" srcOrd="0" destOrd="0" presId="urn:microsoft.com/office/officeart/2005/8/layout/hProcess9"/>
    <dgm:cxn modelId="{5B5E3ED9-4D0C-49FA-AD6C-4D5B2F04D488}" type="presParOf" srcId="{A689914A-0F8F-466B-8122-A313CA03010C}" destId="{8A801F41-B551-4B77-BFFC-5DDA78F2F91D}" srcOrd="1" destOrd="0" presId="urn:microsoft.com/office/officeart/2005/8/layout/hProcess9"/>
    <dgm:cxn modelId="{F453AA37-3CE9-4838-B5BC-FBA8A3CC65A1}" type="presParOf" srcId="{A689914A-0F8F-466B-8122-A313CA03010C}" destId="{E269766B-8304-4F4F-A12B-E87C4B70DD4C}" srcOrd="2"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AB3A29E-E829-4CAA-A110-7D3E13111AE7}" type="doc">
      <dgm:prSet loTypeId="urn:microsoft.com/office/officeart/2005/8/layout/vList3" loCatId="list" qsTypeId="urn:microsoft.com/office/officeart/2005/8/quickstyle/simple1" qsCatId="simple" csTypeId="urn:microsoft.com/office/officeart/2005/8/colors/colorful3" csCatId="colorful" phldr="1"/>
      <dgm:spPr/>
    </dgm:pt>
    <dgm:pt modelId="{10859B50-E871-44E1-9FD1-5B3B0A1C9220}">
      <dgm:prSet custT="1"/>
      <dgm:spPr/>
      <dgm:t>
        <a:bodyPr/>
        <a:lstStyle/>
        <a:p>
          <a:r>
            <a:rPr lang="it-IT" sz="2000" dirty="0"/>
            <a:t>numero e percentuale di utenti interessati dalla perturbazione</a:t>
          </a:r>
        </a:p>
      </dgm:t>
    </dgm:pt>
    <dgm:pt modelId="{3B26935A-6CB9-43FD-AEFE-0D1DD7E34714}" type="parTrans" cxnId="{F651E628-CAE6-4515-83FA-ABD227A174FB}">
      <dgm:prSet/>
      <dgm:spPr/>
      <dgm:t>
        <a:bodyPr/>
        <a:lstStyle/>
        <a:p>
          <a:endParaRPr lang="it-IT"/>
        </a:p>
      </dgm:t>
    </dgm:pt>
    <dgm:pt modelId="{A9C7D83C-B03B-4F36-9ADF-E3BAC10E69B8}" type="sibTrans" cxnId="{F651E628-CAE6-4515-83FA-ABD227A174FB}">
      <dgm:prSet/>
      <dgm:spPr/>
      <dgm:t>
        <a:bodyPr/>
        <a:lstStyle/>
        <a:p>
          <a:endParaRPr lang="it-IT"/>
        </a:p>
      </dgm:t>
    </dgm:pt>
    <dgm:pt modelId="{28F11074-B2B4-4C7D-B33F-40E70800810F}">
      <dgm:prSet custT="1"/>
      <dgm:spPr/>
      <dgm:t>
        <a:bodyPr/>
        <a:lstStyle/>
        <a:p>
          <a:r>
            <a:rPr lang="it-IT" sz="2000" dirty="0"/>
            <a:t>durata della perturbazione</a:t>
          </a:r>
        </a:p>
      </dgm:t>
    </dgm:pt>
    <dgm:pt modelId="{6C8F75E5-E623-4E3B-888D-F7080E5031C1}" type="parTrans" cxnId="{51F5FE01-42F3-41D6-87E2-B17E35B7F534}">
      <dgm:prSet/>
      <dgm:spPr/>
      <dgm:t>
        <a:bodyPr/>
        <a:lstStyle/>
        <a:p>
          <a:endParaRPr lang="it-IT"/>
        </a:p>
      </dgm:t>
    </dgm:pt>
    <dgm:pt modelId="{01613707-8AFC-43F3-9E7A-E462EE852E2F}" type="sibTrans" cxnId="{51F5FE01-42F3-41D6-87E2-B17E35B7F534}">
      <dgm:prSet/>
      <dgm:spPr/>
      <dgm:t>
        <a:bodyPr/>
        <a:lstStyle/>
        <a:p>
          <a:endParaRPr lang="it-IT"/>
        </a:p>
      </dgm:t>
    </dgm:pt>
    <dgm:pt modelId="{78DC6268-98A6-4D58-9AB8-7E910813D3C6}">
      <dgm:prSet custT="1"/>
      <dgm:spPr/>
      <dgm:t>
        <a:bodyPr/>
        <a:lstStyle/>
        <a:p>
          <a:r>
            <a:rPr lang="it-IT" sz="1800" dirty="0"/>
            <a:t>area geografica interessata dalla perturbazione, tenendo conto dell’eventuale isolamento geografico di tale area.</a:t>
          </a:r>
        </a:p>
      </dgm:t>
    </dgm:pt>
    <dgm:pt modelId="{7EB399C5-2D28-459B-AF1B-BAA9461C055A}" type="parTrans" cxnId="{04C847FE-6206-4BF4-836B-55D90B668F3B}">
      <dgm:prSet/>
      <dgm:spPr/>
      <dgm:t>
        <a:bodyPr/>
        <a:lstStyle/>
        <a:p>
          <a:endParaRPr lang="it-IT"/>
        </a:p>
      </dgm:t>
    </dgm:pt>
    <dgm:pt modelId="{835805DF-C096-4181-8C80-B597EBB7E0D3}" type="sibTrans" cxnId="{04C847FE-6206-4BF4-836B-55D90B668F3B}">
      <dgm:prSet/>
      <dgm:spPr/>
      <dgm:t>
        <a:bodyPr/>
        <a:lstStyle/>
        <a:p>
          <a:endParaRPr lang="it-IT"/>
        </a:p>
      </dgm:t>
    </dgm:pt>
    <dgm:pt modelId="{60ADCE51-5277-4C36-8C41-E99FBE281AD4}" type="pres">
      <dgm:prSet presAssocID="{DAB3A29E-E829-4CAA-A110-7D3E13111AE7}" presName="linearFlow" presStyleCnt="0">
        <dgm:presLayoutVars>
          <dgm:dir/>
          <dgm:resizeHandles val="exact"/>
        </dgm:presLayoutVars>
      </dgm:prSet>
      <dgm:spPr/>
    </dgm:pt>
    <dgm:pt modelId="{2534378B-A24A-4058-B1C3-5AFA2CF035FC}" type="pres">
      <dgm:prSet presAssocID="{10859B50-E871-44E1-9FD1-5B3B0A1C9220}" presName="composite" presStyleCnt="0"/>
      <dgm:spPr/>
    </dgm:pt>
    <dgm:pt modelId="{94D6F46D-A0CE-4E55-B993-D05319EFE7CB}" type="pres">
      <dgm:prSet presAssocID="{10859B50-E871-44E1-9FD1-5B3B0A1C9220}" presName="imgShp"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33000" r="-33000"/>
          </a:stretch>
        </a:blipFill>
      </dgm:spPr>
    </dgm:pt>
    <dgm:pt modelId="{108E8860-CEFD-42B8-8714-346774F7D5F2}" type="pres">
      <dgm:prSet presAssocID="{10859B50-E871-44E1-9FD1-5B3B0A1C9220}" presName="txShp" presStyleLbl="node1" presStyleIdx="0" presStyleCnt="3">
        <dgm:presLayoutVars>
          <dgm:bulletEnabled val="1"/>
        </dgm:presLayoutVars>
      </dgm:prSet>
      <dgm:spPr/>
    </dgm:pt>
    <dgm:pt modelId="{C0647287-B0BD-4425-9002-115F2017124B}" type="pres">
      <dgm:prSet presAssocID="{A9C7D83C-B03B-4F36-9ADF-E3BAC10E69B8}" presName="spacing" presStyleCnt="0"/>
      <dgm:spPr/>
    </dgm:pt>
    <dgm:pt modelId="{38161056-8CDB-4F42-960A-FAC6A2CF5519}" type="pres">
      <dgm:prSet presAssocID="{28F11074-B2B4-4C7D-B33F-40E70800810F}" presName="composite" presStyleCnt="0"/>
      <dgm:spPr/>
    </dgm:pt>
    <dgm:pt modelId="{E0E3C70A-54E6-478F-A0B8-435481BADD00}" type="pres">
      <dgm:prSet presAssocID="{28F11074-B2B4-4C7D-B33F-40E70800810F}" presName="imgShp" presStyleLbl="fgImgPlac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a:stretch>
            <a:fillRect l="-17000" r="-17000"/>
          </a:stretch>
        </a:blipFill>
      </dgm:spPr>
    </dgm:pt>
    <dgm:pt modelId="{B27A7AB5-7C77-41A9-8E8C-107BE321EC59}" type="pres">
      <dgm:prSet presAssocID="{28F11074-B2B4-4C7D-B33F-40E70800810F}" presName="txShp" presStyleLbl="node1" presStyleIdx="1" presStyleCnt="3">
        <dgm:presLayoutVars>
          <dgm:bulletEnabled val="1"/>
        </dgm:presLayoutVars>
      </dgm:prSet>
      <dgm:spPr/>
    </dgm:pt>
    <dgm:pt modelId="{034C7029-A593-42BF-A8F2-9D9409668161}" type="pres">
      <dgm:prSet presAssocID="{01613707-8AFC-43F3-9E7A-E462EE852E2F}" presName="spacing" presStyleCnt="0"/>
      <dgm:spPr/>
    </dgm:pt>
    <dgm:pt modelId="{639BEBD5-829A-4ADD-8343-6EDF1525216B}" type="pres">
      <dgm:prSet presAssocID="{78DC6268-98A6-4D58-9AB8-7E910813D3C6}" presName="composite" presStyleCnt="0"/>
      <dgm:spPr/>
    </dgm:pt>
    <dgm:pt modelId="{22CD871B-004A-44AC-B77A-83274DAB62AB}" type="pres">
      <dgm:prSet presAssocID="{78DC6268-98A6-4D58-9AB8-7E910813D3C6}" presName="imgShp" presStyleLbl="fgImgPlac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dgm:spPr>
    </dgm:pt>
    <dgm:pt modelId="{470D9616-8404-4DCE-AB9D-DE88DA8F1596}" type="pres">
      <dgm:prSet presAssocID="{78DC6268-98A6-4D58-9AB8-7E910813D3C6}" presName="txShp" presStyleLbl="node1" presStyleIdx="2" presStyleCnt="3">
        <dgm:presLayoutVars>
          <dgm:bulletEnabled val="1"/>
        </dgm:presLayoutVars>
      </dgm:prSet>
      <dgm:spPr/>
    </dgm:pt>
  </dgm:ptLst>
  <dgm:cxnLst>
    <dgm:cxn modelId="{51F5FE01-42F3-41D6-87E2-B17E35B7F534}" srcId="{DAB3A29E-E829-4CAA-A110-7D3E13111AE7}" destId="{28F11074-B2B4-4C7D-B33F-40E70800810F}" srcOrd="1" destOrd="0" parTransId="{6C8F75E5-E623-4E3B-888D-F7080E5031C1}" sibTransId="{01613707-8AFC-43F3-9E7A-E462EE852E2F}"/>
    <dgm:cxn modelId="{F651E628-CAE6-4515-83FA-ABD227A174FB}" srcId="{DAB3A29E-E829-4CAA-A110-7D3E13111AE7}" destId="{10859B50-E871-44E1-9FD1-5B3B0A1C9220}" srcOrd="0" destOrd="0" parTransId="{3B26935A-6CB9-43FD-AEFE-0D1DD7E34714}" sibTransId="{A9C7D83C-B03B-4F36-9ADF-E3BAC10E69B8}"/>
    <dgm:cxn modelId="{EC96D331-E49D-4F5B-B904-C1EB33653355}" type="presOf" srcId="{78DC6268-98A6-4D58-9AB8-7E910813D3C6}" destId="{470D9616-8404-4DCE-AB9D-DE88DA8F1596}" srcOrd="0" destOrd="0" presId="urn:microsoft.com/office/officeart/2005/8/layout/vList3"/>
    <dgm:cxn modelId="{34D1BC4B-888A-4852-AF5B-395AC7B7166E}" type="presOf" srcId="{28F11074-B2B4-4C7D-B33F-40E70800810F}" destId="{B27A7AB5-7C77-41A9-8E8C-107BE321EC59}" srcOrd="0" destOrd="0" presId="urn:microsoft.com/office/officeart/2005/8/layout/vList3"/>
    <dgm:cxn modelId="{A0D0D6AE-9232-4F06-A7EE-E6273EB43719}" type="presOf" srcId="{DAB3A29E-E829-4CAA-A110-7D3E13111AE7}" destId="{60ADCE51-5277-4C36-8C41-E99FBE281AD4}" srcOrd="0" destOrd="0" presId="urn:microsoft.com/office/officeart/2005/8/layout/vList3"/>
    <dgm:cxn modelId="{955ECFD1-FC8B-4B89-A99C-323A89E0CD3B}" type="presOf" srcId="{10859B50-E871-44E1-9FD1-5B3B0A1C9220}" destId="{108E8860-CEFD-42B8-8714-346774F7D5F2}" srcOrd="0" destOrd="0" presId="urn:microsoft.com/office/officeart/2005/8/layout/vList3"/>
    <dgm:cxn modelId="{04C847FE-6206-4BF4-836B-55D90B668F3B}" srcId="{DAB3A29E-E829-4CAA-A110-7D3E13111AE7}" destId="{78DC6268-98A6-4D58-9AB8-7E910813D3C6}" srcOrd="2" destOrd="0" parTransId="{7EB399C5-2D28-459B-AF1B-BAA9461C055A}" sibTransId="{835805DF-C096-4181-8C80-B597EBB7E0D3}"/>
    <dgm:cxn modelId="{D6FFB301-1403-4B88-AF86-6092055278ED}" type="presParOf" srcId="{60ADCE51-5277-4C36-8C41-E99FBE281AD4}" destId="{2534378B-A24A-4058-B1C3-5AFA2CF035FC}" srcOrd="0" destOrd="0" presId="urn:microsoft.com/office/officeart/2005/8/layout/vList3"/>
    <dgm:cxn modelId="{3E4A3F3C-B95A-45D3-AEEC-04A2DEC48AAF}" type="presParOf" srcId="{2534378B-A24A-4058-B1C3-5AFA2CF035FC}" destId="{94D6F46D-A0CE-4E55-B993-D05319EFE7CB}" srcOrd="0" destOrd="0" presId="urn:microsoft.com/office/officeart/2005/8/layout/vList3"/>
    <dgm:cxn modelId="{8DFDD39A-61FC-4604-BD75-51D7C421834A}" type="presParOf" srcId="{2534378B-A24A-4058-B1C3-5AFA2CF035FC}" destId="{108E8860-CEFD-42B8-8714-346774F7D5F2}" srcOrd="1" destOrd="0" presId="urn:microsoft.com/office/officeart/2005/8/layout/vList3"/>
    <dgm:cxn modelId="{2F4375F1-EAC4-4930-B5FF-4AB52F5297BB}" type="presParOf" srcId="{60ADCE51-5277-4C36-8C41-E99FBE281AD4}" destId="{C0647287-B0BD-4425-9002-115F2017124B}" srcOrd="1" destOrd="0" presId="urn:microsoft.com/office/officeart/2005/8/layout/vList3"/>
    <dgm:cxn modelId="{A5FBC6BA-3A72-4D1B-A708-5787BD82F44A}" type="presParOf" srcId="{60ADCE51-5277-4C36-8C41-E99FBE281AD4}" destId="{38161056-8CDB-4F42-960A-FAC6A2CF5519}" srcOrd="2" destOrd="0" presId="urn:microsoft.com/office/officeart/2005/8/layout/vList3"/>
    <dgm:cxn modelId="{C571272A-3117-48E1-90C9-0E1C1B82E519}" type="presParOf" srcId="{38161056-8CDB-4F42-960A-FAC6A2CF5519}" destId="{E0E3C70A-54E6-478F-A0B8-435481BADD00}" srcOrd="0" destOrd="0" presId="urn:microsoft.com/office/officeart/2005/8/layout/vList3"/>
    <dgm:cxn modelId="{B7F454C4-8BA1-4397-9D29-1848EF886BBA}" type="presParOf" srcId="{38161056-8CDB-4F42-960A-FAC6A2CF5519}" destId="{B27A7AB5-7C77-41A9-8E8C-107BE321EC59}" srcOrd="1" destOrd="0" presId="urn:microsoft.com/office/officeart/2005/8/layout/vList3"/>
    <dgm:cxn modelId="{BEBFC594-E5A7-4645-8493-4BD43CEC23F5}" type="presParOf" srcId="{60ADCE51-5277-4C36-8C41-E99FBE281AD4}" destId="{034C7029-A593-42BF-A8F2-9D9409668161}" srcOrd="3" destOrd="0" presId="urn:microsoft.com/office/officeart/2005/8/layout/vList3"/>
    <dgm:cxn modelId="{5ADEE794-0385-49F7-BF39-830DC6B61861}" type="presParOf" srcId="{60ADCE51-5277-4C36-8C41-E99FBE281AD4}" destId="{639BEBD5-829A-4ADD-8343-6EDF1525216B}" srcOrd="4" destOrd="0" presId="urn:microsoft.com/office/officeart/2005/8/layout/vList3"/>
    <dgm:cxn modelId="{A48F7367-5FBE-4E01-AEF2-A8B0BE7A95BE}" type="presParOf" srcId="{639BEBD5-829A-4ADD-8343-6EDF1525216B}" destId="{22CD871B-004A-44AC-B77A-83274DAB62AB}" srcOrd="0" destOrd="0" presId="urn:microsoft.com/office/officeart/2005/8/layout/vList3"/>
    <dgm:cxn modelId="{F3FCE171-A0AB-4E39-96C7-A24CE5AF18A6}" type="presParOf" srcId="{639BEBD5-829A-4ADD-8343-6EDF1525216B}" destId="{470D9616-8404-4DCE-AB9D-DE88DA8F1596}" srcOrd="1" destOrd="0" presId="urn:microsoft.com/office/officeart/2005/8/layout/vList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5B3C3C2B-ECAA-4DC1-A81F-AF8F9449DD2D}" type="doc">
      <dgm:prSet loTypeId="urn:microsoft.com/office/officeart/2005/8/layout/hProcess9" loCatId="process" qsTypeId="urn:microsoft.com/office/officeart/2005/8/quickstyle/simple5" qsCatId="simple" csTypeId="urn:microsoft.com/office/officeart/2005/8/colors/colorful5" csCatId="colorful" phldr="1"/>
      <dgm:spPr/>
    </dgm:pt>
    <dgm:pt modelId="{4910103A-A8A4-44EC-93BE-79A11C690071}">
      <dgm:prSet phldrT="[Testo]" custT="1"/>
      <dgm:spPr/>
      <dgm:t>
        <a:bodyPr/>
        <a:lstStyle/>
        <a:p>
          <a:pPr algn="just"/>
          <a:r>
            <a:rPr lang="it-IT" sz="2000" dirty="0"/>
            <a:t>Entro il 17 luglio 2026 ogni Stato membro individua i soggetti critici. </a:t>
          </a:r>
        </a:p>
      </dgm:t>
    </dgm:pt>
    <dgm:pt modelId="{A5FFB80B-FB8D-4BBB-ADA9-6831D82B0A15}" type="parTrans" cxnId="{447C031A-B082-4F92-80D5-22374FE903EF}">
      <dgm:prSet/>
      <dgm:spPr/>
      <dgm:t>
        <a:bodyPr/>
        <a:lstStyle/>
        <a:p>
          <a:endParaRPr lang="it-IT"/>
        </a:p>
      </dgm:t>
    </dgm:pt>
    <dgm:pt modelId="{F66ED44E-531C-479C-B48B-B759FADF39CA}" type="sibTrans" cxnId="{447C031A-B082-4F92-80D5-22374FE903EF}">
      <dgm:prSet/>
      <dgm:spPr/>
      <dgm:t>
        <a:bodyPr/>
        <a:lstStyle/>
        <a:p>
          <a:endParaRPr lang="it-IT"/>
        </a:p>
      </dgm:t>
    </dgm:pt>
    <dgm:pt modelId="{687F8510-4245-4CD3-A9EA-B7BDB37E40E6}">
      <dgm:prSet phldrT="[Testo]" custT="1"/>
      <dgm:spPr/>
      <dgm:t>
        <a:bodyPr/>
        <a:lstStyle/>
        <a:p>
          <a:pPr algn="l"/>
          <a:r>
            <a:rPr lang="it-IT" sz="2000" dirty="0"/>
            <a:t>Entro 17 agosto 2026, notifica ai soggetti critici come tali dall’individuazione stessa (o comunque  entro un mese).</a:t>
          </a:r>
        </a:p>
      </dgm:t>
    </dgm:pt>
    <dgm:pt modelId="{0402B2CA-DB1D-4C8A-9780-2ACBF0CA0E8A}" type="parTrans" cxnId="{C35504E6-F6F7-47B3-A53A-15D4A7626317}">
      <dgm:prSet/>
      <dgm:spPr/>
      <dgm:t>
        <a:bodyPr/>
        <a:lstStyle/>
        <a:p>
          <a:endParaRPr lang="it-IT"/>
        </a:p>
      </dgm:t>
    </dgm:pt>
    <dgm:pt modelId="{B51948BE-408C-4D42-BFAF-54BD2736E093}" type="sibTrans" cxnId="{C35504E6-F6F7-47B3-A53A-15D4A7626317}">
      <dgm:prSet/>
      <dgm:spPr/>
      <dgm:t>
        <a:bodyPr/>
        <a:lstStyle/>
        <a:p>
          <a:endParaRPr lang="it-IT"/>
        </a:p>
      </dgm:t>
    </dgm:pt>
    <dgm:pt modelId="{D08F923F-278A-4327-AAE2-DE937E64DB76}">
      <dgm:prSet phldrT="[Testo]" custT="1"/>
      <dgm:spPr/>
      <dgm:t>
        <a:bodyPr/>
        <a:lstStyle/>
        <a:p>
          <a:pPr algn="l"/>
          <a:r>
            <a:rPr lang="it-IT" sz="2000" dirty="0"/>
            <a:t>Dal 17 giugno 2027 si applica il capo III ai soggetti critici interessati (ovvero 10 mesi dopo la data della notifica).</a:t>
          </a:r>
        </a:p>
      </dgm:t>
    </dgm:pt>
    <dgm:pt modelId="{15F9554E-C5C4-4951-9FBC-878234B9777B}" type="parTrans" cxnId="{8E2CD165-E527-42EC-B38B-898A24E30D3B}">
      <dgm:prSet/>
      <dgm:spPr/>
      <dgm:t>
        <a:bodyPr/>
        <a:lstStyle/>
        <a:p>
          <a:endParaRPr lang="it-IT"/>
        </a:p>
      </dgm:t>
    </dgm:pt>
    <dgm:pt modelId="{F8A97647-FDFB-41FB-876C-6074FE11993D}" type="sibTrans" cxnId="{8E2CD165-E527-42EC-B38B-898A24E30D3B}">
      <dgm:prSet/>
      <dgm:spPr/>
      <dgm:t>
        <a:bodyPr/>
        <a:lstStyle/>
        <a:p>
          <a:endParaRPr lang="it-IT"/>
        </a:p>
      </dgm:t>
    </dgm:pt>
    <dgm:pt modelId="{2A120DE5-321A-43B5-8C43-B61B0616A674}">
      <dgm:prSet custT="1"/>
      <dgm:spPr/>
      <dgm:t>
        <a:bodyPr/>
        <a:lstStyle/>
        <a:p>
          <a:pPr algn="l"/>
          <a:r>
            <a:rPr lang="it-IT" sz="2000" dirty="0"/>
            <a:t>Entro il 17 agosto 2026, le autorità competenti nazionali  notificano alle autorità competenti NIS, l’identità dei soggetti critici entro un mese dall’individuazione.</a:t>
          </a:r>
        </a:p>
      </dgm:t>
    </dgm:pt>
    <dgm:pt modelId="{05C4B122-C5B3-4DBB-8E96-145F52989F8A}" type="parTrans" cxnId="{7B9C4AD8-41F8-4B80-9066-E4702B64BD9D}">
      <dgm:prSet/>
      <dgm:spPr/>
      <dgm:t>
        <a:bodyPr/>
        <a:lstStyle/>
        <a:p>
          <a:endParaRPr lang="it-IT"/>
        </a:p>
      </dgm:t>
    </dgm:pt>
    <dgm:pt modelId="{197DB567-3698-45E3-BF25-75AE2A34957E}" type="sibTrans" cxnId="{7B9C4AD8-41F8-4B80-9066-E4702B64BD9D}">
      <dgm:prSet/>
      <dgm:spPr/>
      <dgm:t>
        <a:bodyPr/>
        <a:lstStyle/>
        <a:p>
          <a:endParaRPr lang="it-IT"/>
        </a:p>
      </dgm:t>
    </dgm:pt>
    <dgm:pt modelId="{697ED5BB-2148-4AB7-8660-2E85159A9026}" type="pres">
      <dgm:prSet presAssocID="{5B3C3C2B-ECAA-4DC1-A81F-AF8F9449DD2D}" presName="CompostProcess" presStyleCnt="0">
        <dgm:presLayoutVars>
          <dgm:dir/>
          <dgm:resizeHandles val="exact"/>
        </dgm:presLayoutVars>
      </dgm:prSet>
      <dgm:spPr/>
    </dgm:pt>
    <dgm:pt modelId="{66852C86-087C-4E49-83A6-87CFC77F474C}" type="pres">
      <dgm:prSet presAssocID="{5B3C3C2B-ECAA-4DC1-A81F-AF8F9449DD2D}" presName="arrow" presStyleLbl="bgShp" presStyleIdx="0" presStyleCnt="1"/>
      <dgm:spPr/>
    </dgm:pt>
    <dgm:pt modelId="{98A7FB36-7D73-4291-9AD5-789BF78558DA}" type="pres">
      <dgm:prSet presAssocID="{5B3C3C2B-ECAA-4DC1-A81F-AF8F9449DD2D}" presName="linearProcess" presStyleCnt="0"/>
      <dgm:spPr/>
    </dgm:pt>
    <dgm:pt modelId="{4CF5F591-ABCF-4210-9DB2-71B8806144F7}" type="pres">
      <dgm:prSet presAssocID="{4910103A-A8A4-44EC-93BE-79A11C690071}" presName="textNode" presStyleLbl="node1" presStyleIdx="0" presStyleCnt="4">
        <dgm:presLayoutVars>
          <dgm:bulletEnabled val="1"/>
        </dgm:presLayoutVars>
      </dgm:prSet>
      <dgm:spPr/>
    </dgm:pt>
    <dgm:pt modelId="{33A2E069-777E-4C21-9FA4-F5BEE7BF6C2E}" type="pres">
      <dgm:prSet presAssocID="{F66ED44E-531C-479C-B48B-B759FADF39CA}" presName="sibTrans" presStyleCnt="0"/>
      <dgm:spPr/>
    </dgm:pt>
    <dgm:pt modelId="{29E428BC-DCD4-4F1B-8CAE-DCE07170E1F7}" type="pres">
      <dgm:prSet presAssocID="{687F8510-4245-4CD3-A9EA-B7BDB37E40E6}" presName="textNode" presStyleLbl="node1" presStyleIdx="1" presStyleCnt="4">
        <dgm:presLayoutVars>
          <dgm:bulletEnabled val="1"/>
        </dgm:presLayoutVars>
      </dgm:prSet>
      <dgm:spPr/>
    </dgm:pt>
    <dgm:pt modelId="{0E2F011A-722E-40BC-9C98-009B6FCDBAA6}" type="pres">
      <dgm:prSet presAssocID="{B51948BE-408C-4D42-BFAF-54BD2736E093}" presName="sibTrans" presStyleCnt="0"/>
      <dgm:spPr/>
    </dgm:pt>
    <dgm:pt modelId="{F7944AD6-574F-469A-80AD-DD0320C85220}" type="pres">
      <dgm:prSet presAssocID="{2A120DE5-321A-43B5-8C43-B61B0616A674}" presName="textNode" presStyleLbl="node1" presStyleIdx="2" presStyleCnt="4">
        <dgm:presLayoutVars>
          <dgm:bulletEnabled val="1"/>
        </dgm:presLayoutVars>
      </dgm:prSet>
      <dgm:spPr/>
    </dgm:pt>
    <dgm:pt modelId="{0FB03D6A-DFAE-4D70-A7B4-AAE9A2F4D616}" type="pres">
      <dgm:prSet presAssocID="{197DB567-3698-45E3-BF25-75AE2A34957E}" presName="sibTrans" presStyleCnt="0"/>
      <dgm:spPr/>
    </dgm:pt>
    <dgm:pt modelId="{415039E0-4B5B-40C8-950A-F5CDFFF9094E}" type="pres">
      <dgm:prSet presAssocID="{D08F923F-278A-4327-AAE2-DE937E64DB76}" presName="textNode" presStyleLbl="node1" presStyleIdx="3" presStyleCnt="4">
        <dgm:presLayoutVars>
          <dgm:bulletEnabled val="1"/>
        </dgm:presLayoutVars>
      </dgm:prSet>
      <dgm:spPr/>
    </dgm:pt>
  </dgm:ptLst>
  <dgm:cxnLst>
    <dgm:cxn modelId="{447C031A-B082-4F92-80D5-22374FE903EF}" srcId="{5B3C3C2B-ECAA-4DC1-A81F-AF8F9449DD2D}" destId="{4910103A-A8A4-44EC-93BE-79A11C690071}" srcOrd="0" destOrd="0" parTransId="{A5FFB80B-FB8D-4BBB-ADA9-6831D82B0A15}" sibTransId="{F66ED44E-531C-479C-B48B-B759FADF39CA}"/>
    <dgm:cxn modelId="{E00CA31B-6E0D-456E-BA3B-4CDC5A125F9B}" type="presOf" srcId="{D08F923F-278A-4327-AAE2-DE937E64DB76}" destId="{415039E0-4B5B-40C8-950A-F5CDFFF9094E}" srcOrd="0" destOrd="0" presId="urn:microsoft.com/office/officeart/2005/8/layout/hProcess9"/>
    <dgm:cxn modelId="{B7EACF1D-D353-40CD-ADDA-9D99779D575B}" type="presOf" srcId="{2A120DE5-321A-43B5-8C43-B61B0616A674}" destId="{F7944AD6-574F-469A-80AD-DD0320C85220}" srcOrd="0" destOrd="0" presId="urn:microsoft.com/office/officeart/2005/8/layout/hProcess9"/>
    <dgm:cxn modelId="{D2AE0827-2EFF-4808-97EA-0089BDA5F6D4}" type="presOf" srcId="{4910103A-A8A4-44EC-93BE-79A11C690071}" destId="{4CF5F591-ABCF-4210-9DB2-71B8806144F7}" srcOrd="0" destOrd="0" presId="urn:microsoft.com/office/officeart/2005/8/layout/hProcess9"/>
    <dgm:cxn modelId="{8E2CD165-E527-42EC-B38B-898A24E30D3B}" srcId="{5B3C3C2B-ECAA-4DC1-A81F-AF8F9449DD2D}" destId="{D08F923F-278A-4327-AAE2-DE937E64DB76}" srcOrd="3" destOrd="0" parTransId="{15F9554E-C5C4-4951-9FBC-878234B9777B}" sibTransId="{F8A97647-FDFB-41FB-876C-6074FE11993D}"/>
    <dgm:cxn modelId="{1524DA57-2988-4BFC-B249-6E8DC41F36DD}" type="presOf" srcId="{687F8510-4245-4CD3-A9EA-B7BDB37E40E6}" destId="{29E428BC-DCD4-4F1B-8CAE-DCE07170E1F7}" srcOrd="0" destOrd="0" presId="urn:microsoft.com/office/officeart/2005/8/layout/hProcess9"/>
    <dgm:cxn modelId="{5FACEDC5-6460-41EF-A7F8-B284F1ECDF6B}" type="presOf" srcId="{5B3C3C2B-ECAA-4DC1-A81F-AF8F9449DD2D}" destId="{697ED5BB-2148-4AB7-8660-2E85159A9026}" srcOrd="0" destOrd="0" presId="urn:microsoft.com/office/officeart/2005/8/layout/hProcess9"/>
    <dgm:cxn modelId="{7B9C4AD8-41F8-4B80-9066-E4702B64BD9D}" srcId="{5B3C3C2B-ECAA-4DC1-A81F-AF8F9449DD2D}" destId="{2A120DE5-321A-43B5-8C43-B61B0616A674}" srcOrd="2" destOrd="0" parTransId="{05C4B122-C5B3-4DBB-8E96-145F52989F8A}" sibTransId="{197DB567-3698-45E3-BF25-75AE2A34957E}"/>
    <dgm:cxn modelId="{C35504E6-F6F7-47B3-A53A-15D4A7626317}" srcId="{5B3C3C2B-ECAA-4DC1-A81F-AF8F9449DD2D}" destId="{687F8510-4245-4CD3-A9EA-B7BDB37E40E6}" srcOrd="1" destOrd="0" parTransId="{0402B2CA-DB1D-4C8A-9780-2ACBF0CA0E8A}" sibTransId="{B51948BE-408C-4D42-BFAF-54BD2736E093}"/>
    <dgm:cxn modelId="{782D8630-AD57-46EE-B2D0-16232B7156C2}" type="presParOf" srcId="{697ED5BB-2148-4AB7-8660-2E85159A9026}" destId="{66852C86-087C-4E49-83A6-87CFC77F474C}" srcOrd="0" destOrd="0" presId="urn:microsoft.com/office/officeart/2005/8/layout/hProcess9"/>
    <dgm:cxn modelId="{3C78154D-4F91-4F8D-AFA8-3FE9A9381246}" type="presParOf" srcId="{697ED5BB-2148-4AB7-8660-2E85159A9026}" destId="{98A7FB36-7D73-4291-9AD5-789BF78558DA}" srcOrd="1" destOrd="0" presId="urn:microsoft.com/office/officeart/2005/8/layout/hProcess9"/>
    <dgm:cxn modelId="{1DF21150-E2ED-43C9-BFAC-92F55C350935}" type="presParOf" srcId="{98A7FB36-7D73-4291-9AD5-789BF78558DA}" destId="{4CF5F591-ABCF-4210-9DB2-71B8806144F7}" srcOrd="0" destOrd="0" presId="urn:microsoft.com/office/officeart/2005/8/layout/hProcess9"/>
    <dgm:cxn modelId="{93E383D6-C947-4B34-BA47-802E8A7E72E8}" type="presParOf" srcId="{98A7FB36-7D73-4291-9AD5-789BF78558DA}" destId="{33A2E069-777E-4C21-9FA4-F5BEE7BF6C2E}" srcOrd="1" destOrd="0" presId="urn:microsoft.com/office/officeart/2005/8/layout/hProcess9"/>
    <dgm:cxn modelId="{D5DAEC78-9502-4778-97F5-116D9544B30C}" type="presParOf" srcId="{98A7FB36-7D73-4291-9AD5-789BF78558DA}" destId="{29E428BC-DCD4-4F1B-8CAE-DCE07170E1F7}" srcOrd="2" destOrd="0" presId="urn:microsoft.com/office/officeart/2005/8/layout/hProcess9"/>
    <dgm:cxn modelId="{694299E3-7069-4BCB-BDDD-FCDF8C43C254}" type="presParOf" srcId="{98A7FB36-7D73-4291-9AD5-789BF78558DA}" destId="{0E2F011A-722E-40BC-9C98-009B6FCDBAA6}" srcOrd="3" destOrd="0" presId="urn:microsoft.com/office/officeart/2005/8/layout/hProcess9"/>
    <dgm:cxn modelId="{64700410-7D43-4D1C-A6D0-198F8B0B213C}" type="presParOf" srcId="{98A7FB36-7D73-4291-9AD5-789BF78558DA}" destId="{F7944AD6-574F-469A-80AD-DD0320C85220}" srcOrd="4" destOrd="0" presId="urn:microsoft.com/office/officeart/2005/8/layout/hProcess9"/>
    <dgm:cxn modelId="{2B0BD2CF-2A09-4148-BE06-BD354CF74C1C}" type="presParOf" srcId="{98A7FB36-7D73-4291-9AD5-789BF78558DA}" destId="{0FB03D6A-DFAE-4D70-A7B4-AAE9A2F4D616}" srcOrd="5" destOrd="0" presId="urn:microsoft.com/office/officeart/2005/8/layout/hProcess9"/>
    <dgm:cxn modelId="{FBB327F7-C0E3-46D0-BCC6-844A4FE713D0}" type="presParOf" srcId="{98A7FB36-7D73-4291-9AD5-789BF78558DA}" destId="{415039E0-4B5B-40C8-950A-F5CDFFF9094E}" srcOrd="6"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DA32AD76-8690-4A41-8637-4873F22B5252}" type="doc">
      <dgm:prSet loTypeId="urn:microsoft.com/office/officeart/2005/8/layout/lProcess3" loCatId="process" qsTypeId="urn:microsoft.com/office/officeart/2005/8/quickstyle/simple1" qsCatId="simple" csTypeId="urn:microsoft.com/office/officeart/2005/8/colors/colorful2" csCatId="colorful" phldr="1"/>
      <dgm:spPr/>
      <dgm:t>
        <a:bodyPr/>
        <a:lstStyle/>
        <a:p>
          <a:endParaRPr lang="it-IT"/>
        </a:p>
      </dgm:t>
    </dgm:pt>
    <dgm:pt modelId="{E6F0FA7F-0A17-4646-8AD8-A9963B3E835C}">
      <dgm:prSet phldrT="[Testo]"/>
      <dgm:spPr/>
      <dgm:t>
        <a:bodyPr/>
        <a:lstStyle/>
        <a:p>
          <a:r>
            <a:rPr lang="it-IT" dirty="0"/>
            <a:t>Budget 2025</a:t>
          </a:r>
        </a:p>
      </dgm:t>
    </dgm:pt>
    <dgm:pt modelId="{FBF0C374-AE0D-4705-A1E2-1D46C16C6433}" type="parTrans" cxnId="{179E02E8-9853-4488-8A1A-18A756A5DEF9}">
      <dgm:prSet/>
      <dgm:spPr/>
      <dgm:t>
        <a:bodyPr/>
        <a:lstStyle/>
        <a:p>
          <a:endParaRPr lang="it-IT"/>
        </a:p>
      </dgm:t>
    </dgm:pt>
    <dgm:pt modelId="{C020D41D-9453-4CB5-BD1B-F072EEA9D6C7}" type="sibTrans" cxnId="{179E02E8-9853-4488-8A1A-18A756A5DEF9}">
      <dgm:prSet/>
      <dgm:spPr/>
      <dgm:t>
        <a:bodyPr/>
        <a:lstStyle/>
        <a:p>
          <a:endParaRPr lang="it-IT"/>
        </a:p>
      </dgm:t>
    </dgm:pt>
    <dgm:pt modelId="{F65FB415-EDD0-4866-A2E0-B2922B19606C}">
      <dgm:prSet phldrT="[Testo]"/>
      <dgm:spPr/>
      <dgm:t>
        <a:bodyPr/>
        <a:lstStyle/>
        <a:p>
          <a:r>
            <a:rPr lang="it-IT" dirty="0"/>
            <a:t>NIS2</a:t>
          </a:r>
        </a:p>
      </dgm:t>
    </dgm:pt>
    <dgm:pt modelId="{DC81CD71-6F11-4EDA-AD1B-A7A6326F8419}" type="parTrans" cxnId="{ECEC765C-350F-4B94-A490-35EE0D8D3A31}">
      <dgm:prSet/>
      <dgm:spPr/>
      <dgm:t>
        <a:bodyPr/>
        <a:lstStyle/>
        <a:p>
          <a:endParaRPr lang="it-IT"/>
        </a:p>
      </dgm:t>
    </dgm:pt>
    <dgm:pt modelId="{89857469-1E0A-43D6-9E1A-A8E5F6AD1C8D}" type="sibTrans" cxnId="{ECEC765C-350F-4B94-A490-35EE0D8D3A31}">
      <dgm:prSet/>
      <dgm:spPr/>
      <dgm:t>
        <a:bodyPr/>
        <a:lstStyle/>
        <a:p>
          <a:endParaRPr lang="it-IT"/>
        </a:p>
      </dgm:t>
    </dgm:pt>
    <dgm:pt modelId="{FE5F0446-1E6F-451A-B3B9-6D8075C31822}">
      <dgm:prSet phldrT="[Testo]"/>
      <dgm:spPr/>
      <dgm:t>
        <a:bodyPr/>
        <a:lstStyle/>
        <a:p>
          <a:r>
            <a:rPr lang="it-IT" dirty="0"/>
            <a:t>Budget 2026</a:t>
          </a:r>
        </a:p>
      </dgm:t>
    </dgm:pt>
    <dgm:pt modelId="{094FC18E-73BF-44E4-AB96-A85FC70BD5EF}" type="parTrans" cxnId="{17840EE4-D24A-4BE7-8CF0-7B305550781D}">
      <dgm:prSet/>
      <dgm:spPr/>
      <dgm:t>
        <a:bodyPr/>
        <a:lstStyle/>
        <a:p>
          <a:endParaRPr lang="it-IT"/>
        </a:p>
      </dgm:t>
    </dgm:pt>
    <dgm:pt modelId="{E968D190-1E12-43DD-B2E6-151286E27DF9}" type="sibTrans" cxnId="{17840EE4-D24A-4BE7-8CF0-7B305550781D}">
      <dgm:prSet/>
      <dgm:spPr/>
      <dgm:t>
        <a:bodyPr/>
        <a:lstStyle/>
        <a:p>
          <a:endParaRPr lang="it-IT"/>
        </a:p>
      </dgm:t>
    </dgm:pt>
    <dgm:pt modelId="{58907E70-D129-4771-9D30-60121E909093}">
      <dgm:prSet phldrT="[Testo]"/>
      <dgm:spPr/>
      <dgm:t>
        <a:bodyPr/>
        <a:lstStyle/>
        <a:p>
          <a:r>
            <a:rPr lang="it-IT" dirty="0"/>
            <a:t>CER</a:t>
          </a:r>
        </a:p>
      </dgm:t>
    </dgm:pt>
    <dgm:pt modelId="{BCB246A9-B26D-41EA-A095-5E62AF8CCCF6}" type="parTrans" cxnId="{E888EA87-39BD-4E69-9B58-4BC9369CAD45}">
      <dgm:prSet/>
      <dgm:spPr/>
      <dgm:t>
        <a:bodyPr/>
        <a:lstStyle/>
        <a:p>
          <a:endParaRPr lang="it-IT"/>
        </a:p>
      </dgm:t>
    </dgm:pt>
    <dgm:pt modelId="{EA12F930-ABEA-41F0-8CBE-42D162C5B997}" type="sibTrans" cxnId="{E888EA87-39BD-4E69-9B58-4BC9369CAD45}">
      <dgm:prSet/>
      <dgm:spPr/>
      <dgm:t>
        <a:bodyPr/>
        <a:lstStyle/>
        <a:p>
          <a:endParaRPr lang="it-IT"/>
        </a:p>
      </dgm:t>
    </dgm:pt>
    <dgm:pt modelId="{6C2C175D-20CF-453D-AC59-149C414A0A94}" type="pres">
      <dgm:prSet presAssocID="{DA32AD76-8690-4A41-8637-4873F22B5252}" presName="Name0" presStyleCnt="0">
        <dgm:presLayoutVars>
          <dgm:chPref val="3"/>
          <dgm:dir/>
          <dgm:animLvl val="lvl"/>
          <dgm:resizeHandles/>
        </dgm:presLayoutVars>
      </dgm:prSet>
      <dgm:spPr/>
    </dgm:pt>
    <dgm:pt modelId="{04092D3B-A69E-481F-AEBC-DF9D3C70129B}" type="pres">
      <dgm:prSet presAssocID="{E6F0FA7F-0A17-4646-8AD8-A9963B3E835C}" presName="horFlow" presStyleCnt="0"/>
      <dgm:spPr/>
    </dgm:pt>
    <dgm:pt modelId="{B87FFA95-7D01-433E-8CFC-80C7CB477C3A}" type="pres">
      <dgm:prSet presAssocID="{E6F0FA7F-0A17-4646-8AD8-A9963B3E835C}" presName="bigChev" presStyleLbl="node1" presStyleIdx="0" presStyleCnt="2"/>
      <dgm:spPr/>
    </dgm:pt>
    <dgm:pt modelId="{E04EAEA4-7E03-4DA9-A221-5EB896F52352}" type="pres">
      <dgm:prSet presAssocID="{DC81CD71-6F11-4EDA-AD1B-A7A6326F8419}" presName="parTrans" presStyleCnt="0"/>
      <dgm:spPr/>
    </dgm:pt>
    <dgm:pt modelId="{1A661C66-4EE9-490B-AB5D-DFF666F398A4}" type="pres">
      <dgm:prSet presAssocID="{F65FB415-EDD0-4866-A2E0-B2922B19606C}" presName="node" presStyleLbl="alignAccFollowNode1" presStyleIdx="0" presStyleCnt="2">
        <dgm:presLayoutVars>
          <dgm:bulletEnabled val="1"/>
        </dgm:presLayoutVars>
      </dgm:prSet>
      <dgm:spPr/>
    </dgm:pt>
    <dgm:pt modelId="{10F14C87-12EA-4E01-BDEC-6E32A630383C}" type="pres">
      <dgm:prSet presAssocID="{E6F0FA7F-0A17-4646-8AD8-A9963B3E835C}" presName="vSp" presStyleCnt="0"/>
      <dgm:spPr/>
    </dgm:pt>
    <dgm:pt modelId="{E15CEB5F-4EE4-48BD-B034-79B73D6172EA}" type="pres">
      <dgm:prSet presAssocID="{FE5F0446-1E6F-451A-B3B9-6D8075C31822}" presName="horFlow" presStyleCnt="0"/>
      <dgm:spPr/>
    </dgm:pt>
    <dgm:pt modelId="{15F1FE26-DC0B-4C4B-98C8-905AFC46996B}" type="pres">
      <dgm:prSet presAssocID="{FE5F0446-1E6F-451A-B3B9-6D8075C31822}" presName="bigChev" presStyleLbl="node1" presStyleIdx="1" presStyleCnt="2"/>
      <dgm:spPr/>
    </dgm:pt>
    <dgm:pt modelId="{5B7B198A-1A9E-4B2E-A5E4-841820A61A09}" type="pres">
      <dgm:prSet presAssocID="{BCB246A9-B26D-41EA-A095-5E62AF8CCCF6}" presName="parTrans" presStyleCnt="0"/>
      <dgm:spPr/>
    </dgm:pt>
    <dgm:pt modelId="{D9022155-8658-4553-98D4-486B29EBD70F}" type="pres">
      <dgm:prSet presAssocID="{58907E70-D129-4771-9D30-60121E909093}" presName="node" presStyleLbl="alignAccFollowNode1" presStyleIdx="1" presStyleCnt="2" custScaleX="280394">
        <dgm:presLayoutVars>
          <dgm:bulletEnabled val="1"/>
        </dgm:presLayoutVars>
      </dgm:prSet>
      <dgm:spPr/>
    </dgm:pt>
  </dgm:ptLst>
  <dgm:cxnLst>
    <dgm:cxn modelId="{FB97155B-CBF3-4C1B-8C9B-66BFBC2DBC50}" type="presOf" srcId="{E6F0FA7F-0A17-4646-8AD8-A9963B3E835C}" destId="{B87FFA95-7D01-433E-8CFC-80C7CB477C3A}" srcOrd="0" destOrd="0" presId="urn:microsoft.com/office/officeart/2005/8/layout/lProcess3"/>
    <dgm:cxn modelId="{ECEC765C-350F-4B94-A490-35EE0D8D3A31}" srcId="{E6F0FA7F-0A17-4646-8AD8-A9963B3E835C}" destId="{F65FB415-EDD0-4866-A2E0-B2922B19606C}" srcOrd="0" destOrd="0" parTransId="{DC81CD71-6F11-4EDA-AD1B-A7A6326F8419}" sibTransId="{89857469-1E0A-43D6-9E1A-A8E5F6AD1C8D}"/>
    <dgm:cxn modelId="{B675AF5D-A417-43D7-828C-3F017661E396}" type="presOf" srcId="{58907E70-D129-4771-9D30-60121E909093}" destId="{D9022155-8658-4553-98D4-486B29EBD70F}" srcOrd="0" destOrd="0" presId="urn:microsoft.com/office/officeart/2005/8/layout/lProcess3"/>
    <dgm:cxn modelId="{3DC3D743-F836-4F9B-A76D-5C7BB4329141}" type="presOf" srcId="{F65FB415-EDD0-4866-A2E0-B2922B19606C}" destId="{1A661C66-4EE9-490B-AB5D-DFF666F398A4}" srcOrd="0" destOrd="0" presId="urn:microsoft.com/office/officeart/2005/8/layout/lProcess3"/>
    <dgm:cxn modelId="{BC3E4A71-68FC-4099-B9E2-0EFDF8D811C2}" type="presOf" srcId="{DA32AD76-8690-4A41-8637-4873F22B5252}" destId="{6C2C175D-20CF-453D-AC59-149C414A0A94}" srcOrd="0" destOrd="0" presId="urn:microsoft.com/office/officeart/2005/8/layout/lProcess3"/>
    <dgm:cxn modelId="{E888EA87-39BD-4E69-9B58-4BC9369CAD45}" srcId="{FE5F0446-1E6F-451A-B3B9-6D8075C31822}" destId="{58907E70-D129-4771-9D30-60121E909093}" srcOrd="0" destOrd="0" parTransId="{BCB246A9-B26D-41EA-A095-5E62AF8CCCF6}" sibTransId="{EA12F930-ABEA-41F0-8CBE-42D162C5B997}"/>
    <dgm:cxn modelId="{B73D8889-5780-490A-827B-8B3868A86C7F}" type="presOf" srcId="{FE5F0446-1E6F-451A-B3B9-6D8075C31822}" destId="{15F1FE26-DC0B-4C4B-98C8-905AFC46996B}" srcOrd="0" destOrd="0" presId="urn:microsoft.com/office/officeart/2005/8/layout/lProcess3"/>
    <dgm:cxn modelId="{17840EE4-D24A-4BE7-8CF0-7B305550781D}" srcId="{DA32AD76-8690-4A41-8637-4873F22B5252}" destId="{FE5F0446-1E6F-451A-B3B9-6D8075C31822}" srcOrd="1" destOrd="0" parTransId="{094FC18E-73BF-44E4-AB96-A85FC70BD5EF}" sibTransId="{E968D190-1E12-43DD-B2E6-151286E27DF9}"/>
    <dgm:cxn modelId="{179E02E8-9853-4488-8A1A-18A756A5DEF9}" srcId="{DA32AD76-8690-4A41-8637-4873F22B5252}" destId="{E6F0FA7F-0A17-4646-8AD8-A9963B3E835C}" srcOrd="0" destOrd="0" parTransId="{FBF0C374-AE0D-4705-A1E2-1D46C16C6433}" sibTransId="{C020D41D-9453-4CB5-BD1B-F072EEA9D6C7}"/>
    <dgm:cxn modelId="{D527C6E2-4862-4B4E-B83E-65F1EE6DA905}" type="presParOf" srcId="{6C2C175D-20CF-453D-AC59-149C414A0A94}" destId="{04092D3B-A69E-481F-AEBC-DF9D3C70129B}" srcOrd="0" destOrd="0" presId="urn:microsoft.com/office/officeart/2005/8/layout/lProcess3"/>
    <dgm:cxn modelId="{85C07DC3-AA0F-4127-AFFA-E9A943A76AED}" type="presParOf" srcId="{04092D3B-A69E-481F-AEBC-DF9D3C70129B}" destId="{B87FFA95-7D01-433E-8CFC-80C7CB477C3A}" srcOrd="0" destOrd="0" presId="urn:microsoft.com/office/officeart/2005/8/layout/lProcess3"/>
    <dgm:cxn modelId="{2F49E9A9-8B19-4E10-8563-25F9A92ADB96}" type="presParOf" srcId="{04092D3B-A69E-481F-AEBC-DF9D3C70129B}" destId="{E04EAEA4-7E03-4DA9-A221-5EB896F52352}" srcOrd="1" destOrd="0" presId="urn:microsoft.com/office/officeart/2005/8/layout/lProcess3"/>
    <dgm:cxn modelId="{8606FDF7-5008-42EF-9A69-24A506784E5D}" type="presParOf" srcId="{04092D3B-A69E-481F-AEBC-DF9D3C70129B}" destId="{1A661C66-4EE9-490B-AB5D-DFF666F398A4}" srcOrd="2" destOrd="0" presId="urn:microsoft.com/office/officeart/2005/8/layout/lProcess3"/>
    <dgm:cxn modelId="{08D2929C-7075-46B1-A91D-15F748F89E2A}" type="presParOf" srcId="{6C2C175D-20CF-453D-AC59-149C414A0A94}" destId="{10F14C87-12EA-4E01-BDEC-6E32A630383C}" srcOrd="1" destOrd="0" presId="urn:microsoft.com/office/officeart/2005/8/layout/lProcess3"/>
    <dgm:cxn modelId="{CF36A871-93B5-44DA-BC83-FAF2F422541A}" type="presParOf" srcId="{6C2C175D-20CF-453D-AC59-149C414A0A94}" destId="{E15CEB5F-4EE4-48BD-B034-79B73D6172EA}" srcOrd="2" destOrd="0" presId="urn:microsoft.com/office/officeart/2005/8/layout/lProcess3"/>
    <dgm:cxn modelId="{A936D648-0064-4AA0-870F-CB03EFFF045E}" type="presParOf" srcId="{E15CEB5F-4EE4-48BD-B034-79B73D6172EA}" destId="{15F1FE26-DC0B-4C4B-98C8-905AFC46996B}" srcOrd="0" destOrd="0" presId="urn:microsoft.com/office/officeart/2005/8/layout/lProcess3"/>
    <dgm:cxn modelId="{4D40AA67-2D12-4E2D-A3F7-47EB00A4541F}" type="presParOf" srcId="{E15CEB5F-4EE4-48BD-B034-79B73D6172EA}" destId="{5B7B198A-1A9E-4B2E-A5E4-841820A61A09}" srcOrd="1" destOrd="0" presId="urn:microsoft.com/office/officeart/2005/8/layout/lProcess3"/>
    <dgm:cxn modelId="{ADBD211C-280E-486F-9741-58E0A4772B39}" type="presParOf" srcId="{E15CEB5F-4EE4-48BD-B034-79B73D6172EA}" destId="{D9022155-8658-4553-98D4-486B29EBD70F}" srcOrd="2" destOrd="0" presId="urn:microsoft.com/office/officeart/2005/8/layout/lProcess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28D649-084C-4537-BCCC-5C756098D9C2}">
      <dsp:nvSpPr>
        <dsp:cNvPr id="0" name=""/>
        <dsp:cNvSpPr/>
      </dsp:nvSpPr>
      <dsp:spPr>
        <a:xfrm>
          <a:off x="2381" y="669300"/>
          <a:ext cx="2901156" cy="1160462"/>
        </a:xfrm>
        <a:prstGeom prst="chevron">
          <a:avLst/>
        </a:prstGeom>
        <a:solidFill>
          <a:schemeClr val="accent2">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4028" tIns="74676" rIns="74676" bIns="74676" numCol="1" spcCol="1270" anchor="ctr" anchorCtr="0">
          <a:noAutofit/>
        </a:bodyPr>
        <a:lstStyle/>
        <a:p>
          <a:pPr marL="0" lvl="0" indent="0" algn="ctr" defTabSz="2489200">
            <a:lnSpc>
              <a:spcPct val="90000"/>
            </a:lnSpc>
            <a:spcBef>
              <a:spcPct val="0"/>
            </a:spcBef>
            <a:spcAft>
              <a:spcPct val="35000"/>
            </a:spcAft>
            <a:buNone/>
          </a:pPr>
          <a:r>
            <a:rPr lang="it-IT" sz="5600" kern="1200" dirty="0"/>
            <a:t>NIS</a:t>
          </a:r>
        </a:p>
      </dsp:txBody>
      <dsp:txXfrm>
        <a:off x="582612" y="669300"/>
        <a:ext cx="1740694" cy="1160462"/>
      </dsp:txXfrm>
    </dsp:sp>
    <dsp:sp modelId="{915DE698-93EC-45B9-B6DA-17D9CFF5CB9F}">
      <dsp:nvSpPr>
        <dsp:cNvPr id="0" name=""/>
        <dsp:cNvSpPr/>
      </dsp:nvSpPr>
      <dsp:spPr>
        <a:xfrm>
          <a:off x="2613421" y="669300"/>
          <a:ext cx="2901156" cy="1160462"/>
        </a:xfrm>
        <a:prstGeom prst="chevron">
          <a:avLst/>
        </a:prstGeom>
        <a:solidFill>
          <a:schemeClr val="accent2">
            <a:shade val="80000"/>
            <a:hueOff val="91550"/>
            <a:satOff val="-20521"/>
            <a:lumOff val="1713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4028" tIns="74676" rIns="74676" bIns="74676" numCol="1" spcCol="1270" anchor="ctr" anchorCtr="0">
          <a:noAutofit/>
        </a:bodyPr>
        <a:lstStyle/>
        <a:p>
          <a:pPr marL="0" lvl="0" indent="0" algn="ctr" defTabSz="2489200">
            <a:lnSpc>
              <a:spcPct val="90000"/>
            </a:lnSpc>
            <a:spcBef>
              <a:spcPct val="0"/>
            </a:spcBef>
            <a:spcAft>
              <a:spcPct val="35000"/>
            </a:spcAft>
            <a:buNone/>
          </a:pPr>
          <a:r>
            <a:rPr lang="it-IT" sz="5600" kern="1200" dirty="0"/>
            <a:t>NIS2</a:t>
          </a:r>
        </a:p>
      </dsp:txBody>
      <dsp:txXfrm>
        <a:off x="3193652" y="669300"/>
        <a:ext cx="1740694" cy="1160462"/>
      </dsp:txXfrm>
    </dsp:sp>
    <dsp:sp modelId="{F3A68E10-186A-47BE-9398-9A9C3D6942C9}">
      <dsp:nvSpPr>
        <dsp:cNvPr id="0" name=""/>
        <dsp:cNvSpPr/>
      </dsp:nvSpPr>
      <dsp:spPr>
        <a:xfrm>
          <a:off x="5224462" y="669300"/>
          <a:ext cx="2901156" cy="1160462"/>
        </a:xfrm>
        <a:prstGeom prst="chevron">
          <a:avLst/>
        </a:prstGeom>
        <a:solidFill>
          <a:schemeClr val="accent2">
            <a:shade val="80000"/>
            <a:hueOff val="183101"/>
            <a:satOff val="-41043"/>
            <a:lumOff val="3427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4028" tIns="74676" rIns="74676" bIns="74676" numCol="1" spcCol="1270" anchor="ctr" anchorCtr="0">
          <a:noAutofit/>
        </a:bodyPr>
        <a:lstStyle/>
        <a:p>
          <a:pPr marL="0" lvl="0" indent="0" algn="ctr" defTabSz="2489200">
            <a:lnSpc>
              <a:spcPct val="90000"/>
            </a:lnSpc>
            <a:spcBef>
              <a:spcPct val="0"/>
            </a:spcBef>
            <a:spcAft>
              <a:spcPct val="35000"/>
            </a:spcAft>
            <a:buNone/>
          </a:pPr>
          <a:r>
            <a:rPr lang="it-IT" sz="5600" kern="1200" dirty="0"/>
            <a:t>CER</a:t>
          </a:r>
        </a:p>
      </dsp:txBody>
      <dsp:txXfrm>
        <a:off x="5804693" y="669300"/>
        <a:ext cx="1740694" cy="11604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870C17-F168-412F-B5B9-E74287F9E975}">
      <dsp:nvSpPr>
        <dsp:cNvPr id="0" name=""/>
        <dsp:cNvSpPr/>
      </dsp:nvSpPr>
      <dsp:spPr>
        <a:xfrm>
          <a:off x="0" y="1857652"/>
          <a:ext cx="12054285" cy="2476869"/>
        </a:xfrm>
        <a:prstGeom prst="notched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1DCA508-65E3-4FA1-80FF-2D15658CEFEA}">
      <dsp:nvSpPr>
        <dsp:cNvPr id="0" name=""/>
        <dsp:cNvSpPr/>
      </dsp:nvSpPr>
      <dsp:spPr>
        <a:xfrm>
          <a:off x="669884" y="1293464"/>
          <a:ext cx="1339939" cy="9198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l" defTabSz="711200">
            <a:lnSpc>
              <a:spcPct val="90000"/>
            </a:lnSpc>
            <a:spcBef>
              <a:spcPct val="0"/>
            </a:spcBef>
            <a:spcAft>
              <a:spcPct val="35000"/>
            </a:spcAft>
            <a:buNone/>
          </a:pPr>
          <a:r>
            <a:rPr lang="it-IT" sz="1600" kern="1200" dirty="0">
              <a:latin typeface="+mn-lt"/>
              <a:cs typeface="Times New Roman" panose="02020603050405020304" pitchFamily="18" charset="0"/>
            </a:rPr>
            <a:t>27.12.2022 Direttiva in G.U.E. </a:t>
          </a:r>
        </a:p>
      </dsp:txBody>
      <dsp:txXfrm>
        <a:off x="669884" y="1293464"/>
        <a:ext cx="1339939" cy="919835"/>
      </dsp:txXfrm>
    </dsp:sp>
    <dsp:sp modelId="{D65B217A-461C-47AE-91F7-892D1299986E}">
      <dsp:nvSpPr>
        <dsp:cNvPr id="0" name=""/>
        <dsp:cNvSpPr/>
      </dsp:nvSpPr>
      <dsp:spPr>
        <a:xfrm>
          <a:off x="925176" y="2866889"/>
          <a:ext cx="487350" cy="487350"/>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287FE4-6DC1-4ADD-8537-DA72382ACB45}">
      <dsp:nvSpPr>
        <dsp:cNvPr id="0" name=""/>
        <dsp:cNvSpPr/>
      </dsp:nvSpPr>
      <dsp:spPr>
        <a:xfrm>
          <a:off x="2238647" y="3935052"/>
          <a:ext cx="1200505" cy="7634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0" lvl="0" indent="0" algn="l" defTabSz="711200">
            <a:lnSpc>
              <a:spcPct val="90000"/>
            </a:lnSpc>
            <a:spcBef>
              <a:spcPct val="0"/>
            </a:spcBef>
            <a:spcAft>
              <a:spcPct val="35000"/>
            </a:spcAft>
            <a:buNone/>
          </a:pPr>
          <a:r>
            <a:rPr lang="it-IT" sz="1600" kern="1200" dirty="0">
              <a:latin typeface="+mn-lt"/>
              <a:cs typeface="Times New Roman" panose="02020603050405020304" pitchFamily="18" charset="0"/>
            </a:rPr>
            <a:t>16.01.2023 la Direttiva è entrata in vigore. </a:t>
          </a:r>
        </a:p>
      </dsp:txBody>
      <dsp:txXfrm>
        <a:off x="2238647" y="3935052"/>
        <a:ext cx="1200505" cy="763470"/>
      </dsp:txXfrm>
    </dsp:sp>
    <dsp:sp modelId="{DFCE570E-3991-4917-8115-C91155AEB611}">
      <dsp:nvSpPr>
        <dsp:cNvPr id="0" name=""/>
        <dsp:cNvSpPr/>
      </dsp:nvSpPr>
      <dsp:spPr>
        <a:xfrm>
          <a:off x="2620519" y="2882152"/>
          <a:ext cx="487350" cy="487350"/>
        </a:xfrm>
        <a:prstGeom prst="ellipse">
          <a:avLst/>
        </a:prstGeom>
        <a:solidFill>
          <a:schemeClr val="accent5">
            <a:hueOff val="72001"/>
            <a:satOff val="1738"/>
            <a:lumOff val="-8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EC7FB56-4E9F-41CD-A0FA-390882DE1A77}">
      <dsp:nvSpPr>
        <dsp:cNvPr id="0" name=""/>
        <dsp:cNvSpPr/>
      </dsp:nvSpPr>
      <dsp:spPr>
        <a:xfrm>
          <a:off x="3690004" y="466902"/>
          <a:ext cx="1305188" cy="21040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b" anchorCtr="0">
          <a:noAutofit/>
        </a:bodyPr>
        <a:lstStyle/>
        <a:p>
          <a:pPr marL="0" lvl="0" indent="0" algn="l" defTabSz="711200">
            <a:lnSpc>
              <a:spcPct val="90000"/>
            </a:lnSpc>
            <a:spcBef>
              <a:spcPct val="0"/>
            </a:spcBef>
            <a:spcAft>
              <a:spcPct val="35000"/>
            </a:spcAft>
            <a:buNone/>
          </a:pPr>
          <a:r>
            <a:rPr lang="it-IT" sz="1600" kern="1200" dirty="0">
              <a:latin typeface="+mn-lt"/>
              <a:cs typeface="Times New Roman" panose="02020603050405020304" pitchFamily="18" charset="0"/>
            </a:rPr>
            <a:t>Entro il 17 </a:t>
          </a:r>
          <a:r>
            <a:rPr lang="it-IT" sz="1600" kern="1200" dirty="0">
              <a:solidFill>
                <a:schemeClr val="bg1"/>
              </a:solidFill>
              <a:highlight>
                <a:srgbClr val="00FF00"/>
              </a:highlight>
              <a:latin typeface="+mn-lt"/>
              <a:cs typeface="Times New Roman" panose="02020603050405020304" pitchFamily="18" charset="0"/>
            </a:rPr>
            <a:t>ottobre 2024</a:t>
          </a:r>
          <a:r>
            <a:rPr lang="it-IT" sz="1600" kern="1200" dirty="0">
              <a:latin typeface="+mn-lt"/>
              <a:cs typeface="Times New Roman" panose="02020603050405020304" pitchFamily="18" charset="0"/>
            </a:rPr>
            <a:t>, gli Stati membri adottano e </a:t>
          </a:r>
          <a:r>
            <a:rPr lang="it-IT" sz="1600" kern="1200" dirty="0">
              <a:solidFill>
                <a:schemeClr val="bg1"/>
              </a:solidFill>
              <a:highlight>
                <a:srgbClr val="FFFF00"/>
              </a:highlight>
              <a:latin typeface="+mn-lt"/>
              <a:cs typeface="Times New Roman" panose="02020603050405020304" pitchFamily="18" charset="0"/>
            </a:rPr>
            <a:t>pubblicano le misure necessarie per conformarsi </a:t>
          </a:r>
          <a:r>
            <a:rPr lang="it-IT" sz="1600" kern="1200" dirty="0">
              <a:solidFill>
                <a:schemeClr val="tx1"/>
              </a:solidFill>
              <a:latin typeface="+mn-lt"/>
              <a:cs typeface="Times New Roman" panose="02020603050405020304" pitchFamily="18" charset="0"/>
            </a:rPr>
            <a:t>alla direttiva. </a:t>
          </a:r>
        </a:p>
      </dsp:txBody>
      <dsp:txXfrm>
        <a:off x="3690004" y="466902"/>
        <a:ext cx="1305188" cy="2104001"/>
      </dsp:txXfrm>
    </dsp:sp>
    <dsp:sp modelId="{87640B56-9107-436D-AADD-FB1D33D10101}">
      <dsp:nvSpPr>
        <dsp:cNvPr id="0" name=""/>
        <dsp:cNvSpPr/>
      </dsp:nvSpPr>
      <dsp:spPr>
        <a:xfrm>
          <a:off x="4202654" y="2872415"/>
          <a:ext cx="487350" cy="487350"/>
        </a:xfrm>
        <a:prstGeom prst="ellipse">
          <a:avLst/>
        </a:prstGeom>
        <a:solidFill>
          <a:schemeClr val="accent5">
            <a:hueOff val="144003"/>
            <a:satOff val="3477"/>
            <a:lumOff val="-167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032526E-7014-44B4-A651-69C77B492826}">
      <dsp:nvSpPr>
        <dsp:cNvPr id="0" name=""/>
        <dsp:cNvSpPr/>
      </dsp:nvSpPr>
      <dsp:spPr>
        <a:xfrm>
          <a:off x="5294504" y="3855129"/>
          <a:ext cx="1358496" cy="11185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0" lvl="0" indent="0" algn="l" defTabSz="711200">
            <a:lnSpc>
              <a:spcPct val="90000"/>
            </a:lnSpc>
            <a:spcBef>
              <a:spcPct val="0"/>
            </a:spcBef>
            <a:spcAft>
              <a:spcPct val="35000"/>
            </a:spcAft>
            <a:buNone/>
          </a:pPr>
          <a:r>
            <a:rPr lang="it-IT" sz="1600" kern="1200" dirty="0">
              <a:latin typeface="+mn-lt"/>
              <a:cs typeface="Times New Roman" panose="02020603050405020304" pitchFamily="18" charset="0"/>
            </a:rPr>
            <a:t>18 ottobre 2024 la Direttiva 2008/114/CE è abrogata.</a:t>
          </a:r>
        </a:p>
      </dsp:txBody>
      <dsp:txXfrm>
        <a:off x="5294504" y="3855129"/>
        <a:ext cx="1358496" cy="1118579"/>
      </dsp:txXfrm>
    </dsp:sp>
    <dsp:sp modelId="{C43500B0-30A5-41DC-8B43-67A36E29CC0F}">
      <dsp:nvSpPr>
        <dsp:cNvPr id="0" name=""/>
        <dsp:cNvSpPr/>
      </dsp:nvSpPr>
      <dsp:spPr>
        <a:xfrm>
          <a:off x="5727658" y="2880493"/>
          <a:ext cx="487350" cy="487350"/>
        </a:xfrm>
        <a:prstGeom prst="ellipse">
          <a:avLst/>
        </a:prstGeom>
        <a:solidFill>
          <a:schemeClr val="accent5">
            <a:hueOff val="216004"/>
            <a:satOff val="5215"/>
            <a:lumOff val="-2517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5FAA1CF-E3DC-484B-BDF1-FF766D2BAB8C}">
      <dsp:nvSpPr>
        <dsp:cNvPr id="0" name=""/>
        <dsp:cNvSpPr/>
      </dsp:nvSpPr>
      <dsp:spPr>
        <a:xfrm>
          <a:off x="6995083" y="0"/>
          <a:ext cx="1291222" cy="24768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b" anchorCtr="0">
          <a:noAutofit/>
        </a:bodyPr>
        <a:lstStyle/>
        <a:p>
          <a:pPr marL="0" lvl="0" indent="0" algn="l" defTabSz="711200">
            <a:lnSpc>
              <a:spcPct val="90000"/>
            </a:lnSpc>
            <a:spcBef>
              <a:spcPct val="0"/>
            </a:spcBef>
            <a:spcAft>
              <a:spcPct val="35000"/>
            </a:spcAft>
            <a:buNone/>
          </a:pPr>
          <a:r>
            <a:rPr lang="it-IT" sz="1600" kern="1200" dirty="0">
              <a:latin typeface="+mn-lt"/>
              <a:cs typeface="Times New Roman" panose="02020603050405020304" pitchFamily="18" charset="0"/>
            </a:rPr>
            <a:t>Gli Stati membri applicano tali misure a decorrere dal 18 ottobre 2024.</a:t>
          </a:r>
        </a:p>
      </dsp:txBody>
      <dsp:txXfrm>
        <a:off x="6995083" y="0"/>
        <a:ext cx="1291222" cy="2476869"/>
      </dsp:txXfrm>
    </dsp:sp>
    <dsp:sp modelId="{92C7B5FE-033F-4ADA-9FC2-B62C9A4B428A}">
      <dsp:nvSpPr>
        <dsp:cNvPr id="0" name=""/>
        <dsp:cNvSpPr/>
      </dsp:nvSpPr>
      <dsp:spPr>
        <a:xfrm>
          <a:off x="7483706" y="2838570"/>
          <a:ext cx="487350" cy="487350"/>
        </a:xfrm>
        <a:prstGeom prst="ellipse">
          <a:avLst/>
        </a:prstGeom>
        <a:solidFill>
          <a:schemeClr val="accent5">
            <a:hueOff val="288005"/>
            <a:satOff val="6954"/>
            <a:lumOff val="-3356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4A06B36-E13A-45F1-8499-87D6D8EC14AE}">
      <dsp:nvSpPr>
        <dsp:cNvPr id="0" name=""/>
        <dsp:cNvSpPr/>
      </dsp:nvSpPr>
      <dsp:spPr>
        <a:xfrm>
          <a:off x="8150067" y="3684293"/>
          <a:ext cx="1944528" cy="24768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0" lvl="0" indent="0" algn="l" defTabSz="711200">
            <a:lnSpc>
              <a:spcPct val="90000"/>
            </a:lnSpc>
            <a:spcBef>
              <a:spcPct val="0"/>
            </a:spcBef>
            <a:spcAft>
              <a:spcPct val="35000"/>
            </a:spcAft>
            <a:buNone/>
          </a:pPr>
          <a:r>
            <a:rPr lang="it-IT" sz="1600" kern="1200" dirty="0">
              <a:latin typeface="+mn-lt"/>
              <a:cs typeface="Times New Roman" panose="02020603050405020304" pitchFamily="18" charset="0"/>
            </a:rPr>
            <a:t>Gli Stati membri notificano le disposizioni sulle norme relative alle </a:t>
          </a:r>
          <a:r>
            <a:rPr lang="it-IT" sz="1600" kern="1200" dirty="0">
              <a:solidFill>
                <a:schemeClr val="bg1"/>
              </a:solidFill>
              <a:highlight>
                <a:srgbClr val="FFFF00"/>
              </a:highlight>
              <a:latin typeface="+mn-lt"/>
              <a:cs typeface="Times New Roman" panose="02020603050405020304" pitchFamily="18" charset="0"/>
            </a:rPr>
            <a:t>sanzioni applicabili in caso di violazione delle misure nazionali </a:t>
          </a:r>
          <a:r>
            <a:rPr lang="it-IT" sz="1600" kern="1200" dirty="0">
              <a:latin typeface="+mn-lt"/>
              <a:cs typeface="Times New Roman" panose="02020603050405020304" pitchFamily="18" charset="0"/>
            </a:rPr>
            <a:t>alla Commissione al più tardi entro il 17 </a:t>
          </a:r>
          <a:r>
            <a:rPr lang="it-IT" sz="1600" kern="1200" dirty="0">
              <a:solidFill>
                <a:schemeClr val="bg1"/>
              </a:solidFill>
              <a:highlight>
                <a:srgbClr val="00FF00"/>
              </a:highlight>
              <a:latin typeface="+mn-lt"/>
              <a:cs typeface="Times New Roman" panose="02020603050405020304" pitchFamily="18" charset="0"/>
            </a:rPr>
            <a:t>ottobre 2024</a:t>
          </a:r>
          <a:r>
            <a:rPr lang="it-IT" sz="1600" kern="1200" dirty="0">
              <a:latin typeface="+mn-lt"/>
              <a:cs typeface="Times New Roman" panose="02020603050405020304" pitchFamily="18" charset="0"/>
            </a:rPr>
            <a:t>.</a:t>
          </a:r>
        </a:p>
      </dsp:txBody>
      <dsp:txXfrm>
        <a:off x="8150067" y="3684293"/>
        <a:ext cx="1944528" cy="2476869"/>
      </dsp:txXfrm>
    </dsp:sp>
    <dsp:sp modelId="{31572919-EA9B-4906-9BF7-C9FAEE5C52BD}">
      <dsp:nvSpPr>
        <dsp:cNvPr id="0" name=""/>
        <dsp:cNvSpPr/>
      </dsp:nvSpPr>
      <dsp:spPr>
        <a:xfrm>
          <a:off x="9278183" y="2859331"/>
          <a:ext cx="487350" cy="487350"/>
        </a:xfrm>
        <a:prstGeom prst="ellipse">
          <a:avLst/>
        </a:prstGeom>
        <a:solidFill>
          <a:schemeClr val="accent5">
            <a:hueOff val="360006"/>
            <a:satOff val="8692"/>
            <a:lumOff val="-4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6DFD7B-D9A9-4E25-898A-04EE8EAC3D09}">
      <dsp:nvSpPr>
        <dsp:cNvPr id="0" name=""/>
        <dsp:cNvSpPr/>
      </dsp:nvSpPr>
      <dsp:spPr>
        <a:xfrm>
          <a:off x="3592389" y="1440"/>
          <a:ext cx="4041438" cy="512646"/>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it-IT" sz="2000" kern="1200" dirty="0">
              <a:latin typeface="Times New Roman" panose="02020603050405020304" pitchFamily="18" charset="0"/>
              <a:ea typeface="+mn-ea"/>
              <a:cs typeface="Times New Roman" panose="02020603050405020304" pitchFamily="18" charset="0"/>
            </a:rPr>
            <a:t>Energia</a:t>
          </a:r>
        </a:p>
      </dsp:txBody>
      <dsp:txXfrm>
        <a:off x="3617414" y="26465"/>
        <a:ext cx="3991388" cy="462596"/>
      </dsp:txXfrm>
    </dsp:sp>
    <dsp:sp modelId="{47179BFD-C48B-4476-9BCB-2B5176CF3D64}">
      <dsp:nvSpPr>
        <dsp:cNvPr id="0" name=""/>
        <dsp:cNvSpPr/>
      </dsp:nvSpPr>
      <dsp:spPr>
        <a:xfrm>
          <a:off x="3592389" y="539718"/>
          <a:ext cx="4041438" cy="512646"/>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it-IT" sz="2000" kern="1200" dirty="0">
              <a:latin typeface="Times New Roman" panose="02020603050405020304" pitchFamily="18" charset="0"/>
              <a:ea typeface="+mn-ea"/>
              <a:cs typeface="Times New Roman" panose="02020603050405020304" pitchFamily="18" charset="0"/>
            </a:rPr>
            <a:t>Trasporti</a:t>
          </a:r>
        </a:p>
      </dsp:txBody>
      <dsp:txXfrm>
        <a:off x="3617414" y="564743"/>
        <a:ext cx="3991388" cy="462596"/>
      </dsp:txXfrm>
    </dsp:sp>
    <dsp:sp modelId="{84955F63-14B6-4731-B567-46088709BDB8}">
      <dsp:nvSpPr>
        <dsp:cNvPr id="0" name=""/>
        <dsp:cNvSpPr/>
      </dsp:nvSpPr>
      <dsp:spPr>
        <a:xfrm>
          <a:off x="3592389" y="1077997"/>
          <a:ext cx="4041438" cy="512646"/>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it-IT" sz="2000" kern="1200" dirty="0">
              <a:latin typeface="Times New Roman" panose="02020603050405020304" pitchFamily="18" charset="0"/>
              <a:ea typeface="+mn-ea"/>
              <a:cs typeface="Times New Roman" panose="02020603050405020304" pitchFamily="18" charset="0"/>
            </a:rPr>
            <a:t>Settore bancario</a:t>
          </a:r>
        </a:p>
      </dsp:txBody>
      <dsp:txXfrm>
        <a:off x="3617414" y="1103022"/>
        <a:ext cx="3991388" cy="462596"/>
      </dsp:txXfrm>
    </dsp:sp>
    <dsp:sp modelId="{1FAD4BE8-51E0-49C2-A133-CB20A86F267E}">
      <dsp:nvSpPr>
        <dsp:cNvPr id="0" name=""/>
        <dsp:cNvSpPr/>
      </dsp:nvSpPr>
      <dsp:spPr>
        <a:xfrm>
          <a:off x="3592389" y="1616276"/>
          <a:ext cx="4041438" cy="512646"/>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it-IT" sz="2000" kern="1200" dirty="0">
              <a:latin typeface="Times New Roman" panose="02020603050405020304" pitchFamily="18" charset="0"/>
              <a:ea typeface="+mn-ea"/>
              <a:cs typeface="Times New Roman" panose="02020603050405020304" pitchFamily="18" charset="0"/>
            </a:rPr>
            <a:t>Infrastrutture dei mercati finanziari</a:t>
          </a:r>
        </a:p>
      </dsp:txBody>
      <dsp:txXfrm>
        <a:off x="3617414" y="1641301"/>
        <a:ext cx="3991388" cy="462596"/>
      </dsp:txXfrm>
    </dsp:sp>
    <dsp:sp modelId="{782A5F1F-D6E2-4E11-864D-9322277D690D}">
      <dsp:nvSpPr>
        <dsp:cNvPr id="0" name=""/>
        <dsp:cNvSpPr/>
      </dsp:nvSpPr>
      <dsp:spPr>
        <a:xfrm>
          <a:off x="3592389" y="2154555"/>
          <a:ext cx="4041438" cy="512646"/>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it-IT" sz="2000" kern="1200" dirty="0">
              <a:latin typeface="Times New Roman" panose="02020603050405020304" pitchFamily="18" charset="0"/>
              <a:ea typeface="+mn-ea"/>
              <a:cs typeface="Times New Roman" panose="02020603050405020304" pitchFamily="18" charset="0"/>
            </a:rPr>
            <a:t>Salute</a:t>
          </a:r>
        </a:p>
      </dsp:txBody>
      <dsp:txXfrm>
        <a:off x="3617414" y="2179580"/>
        <a:ext cx="3991388" cy="462596"/>
      </dsp:txXfrm>
    </dsp:sp>
    <dsp:sp modelId="{AF03F27C-1E03-4A16-8379-E443C1979173}">
      <dsp:nvSpPr>
        <dsp:cNvPr id="0" name=""/>
        <dsp:cNvSpPr/>
      </dsp:nvSpPr>
      <dsp:spPr>
        <a:xfrm>
          <a:off x="3592389" y="2692834"/>
          <a:ext cx="4041438" cy="512646"/>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it-IT" sz="2000" kern="1200" dirty="0">
              <a:latin typeface="Times New Roman" panose="02020603050405020304" pitchFamily="18" charset="0"/>
              <a:ea typeface="+mn-ea"/>
              <a:cs typeface="Times New Roman" panose="02020603050405020304" pitchFamily="18" charset="0"/>
            </a:rPr>
            <a:t>Acqua potabile</a:t>
          </a:r>
        </a:p>
      </dsp:txBody>
      <dsp:txXfrm>
        <a:off x="3617414" y="2717859"/>
        <a:ext cx="3991388" cy="462596"/>
      </dsp:txXfrm>
    </dsp:sp>
    <dsp:sp modelId="{FC90AF5B-62E9-40FB-A976-0E2E7C5F9274}">
      <dsp:nvSpPr>
        <dsp:cNvPr id="0" name=""/>
        <dsp:cNvSpPr/>
      </dsp:nvSpPr>
      <dsp:spPr>
        <a:xfrm>
          <a:off x="3592389" y="3231113"/>
          <a:ext cx="4041438" cy="512646"/>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it-IT" sz="2000" kern="1200" dirty="0">
              <a:latin typeface="Times New Roman" panose="02020603050405020304" pitchFamily="18" charset="0"/>
              <a:ea typeface="+mn-ea"/>
              <a:cs typeface="Times New Roman" panose="02020603050405020304" pitchFamily="18" charset="0"/>
            </a:rPr>
            <a:t>Acque reflue</a:t>
          </a:r>
        </a:p>
      </dsp:txBody>
      <dsp:txXfrm>
        <a:off x="3617414" y="3256138"/>
        <a:ext cx="3991388" cy="462596"/>
      </dsp:txXfrm>
    </dsp:sp>
    <dsp:sp modelId="{160355E9-3B0E-42B2-A3DD-73A415EF3F98}">
      <dsp:nvSpPr>
        <dsp:cNvPr id="0" name=""/>
        <dsp:cNvSpPr/>
      </dsp:nvSpPr>
      <dsp:spPr>
        <a:xfrm>
          <a:off x="3592389" y="3769391"/>
          <a:ext cx="4041438" cy="512646"/>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it-IT" sz="2000" kern="1200" dirty="0">
              <a:latin typeface="Times New Roman" panose="02020603050405020304" pitchFamily="18" charset="0"/>
              <a:ea typeface="+mn-ea"/>
              <a:cs typeface="Times New Roman" panose="02020603050405020304" pitchFamily="18" charset="0"/>
            </a:rPr>
            <a:t>Infrastrutture digitali</a:t>
          </a:r>
        </a:p>
      </dsp:txBody>
      <dsp:txXfrm>
        <a:off x="3617414" y="3794416"/>
        <a:ext cx="3991388" cy="462596"/>
      </dsp:txXfrm>
    </dsp:sp>
    <dsp:sp modelId="{8959622C-A713-4CE1-AB95-0EA825E2D408}">
      <dsp:nvSpPr>
        <dsp:cNvPr id="0" name=""/>
        <dsp:cNvSpPr/>
      </dsp:nvSpPr>
      <dsp:spPr>
        <a:xfrm>
          <a:off x="3592389" y="4307670"/>
          <a:ext cx="4041438" cy="512646"/>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it-IT" sz="2000" kern="1200" dirty="0">
              <a:latin typeface="Times New Roman" panose="02020603050405020304" pitchFamily="18" charset="0"/>
              <a:ea typeface="+mn-ea"/>
              <a:cs typeface="Times New Roman" panose="02020603050405020304" pitchFamily="18" charset="0"/>
            </a:rPr>
            <a:t>Enti della pubblica amministrazione</a:t>
          </a:r>
        </a:p>
      </dsp:txBody>
      <dsp:txXfrm>
        <a:off x="3617414" y="4332695"/>
        <a:ext cx="3991388" cy="462596"/>
      </dsp:txXfrm>
    </dsp:sp>
    <dsp:sp modelId="{693604A3-F29E-440D-94AC-F13601A51311}">
      <dsp:nvSpPr>
        <dsp:cNvPr id="0" name=""/>
        <dsp:cNvSpPr/>
      </dsp:nvSpPr>
      <dsp:spPr>
        <a:xfrm>
          <a:off x="3592389" y="4845949"/>
          <a:ext cx="4041438" cy="512646"/>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it-IT" sz="2000" kern="1200" dirty="0">
              <a:latin typeface="Times New Roman" panose="02020603050405020304" pitchFamily="18" charset="0"/>
              <a:ea typeface="+mn-ea"/>
              <a:cs typeface="Times New Roman" panose="02020603050405020304" pitchFamily="18" charset="0"/>
            </a:rPr>
            <a:t>Spazio</a:t>
          </a:r>
        </a:p>
      </dsp:txBody>
      <dsp:txXfrm>
        <a:off x="3617414" y="4870974"/>
        <a:ext cx="3991388" cy="462596"/>
      </dsp:txXfrm>
    </dsp:sp>
    <dsp:sp modelId="{B200C330-503F-4F45-A5C3-CF60BE7CDBE1}">
      <dsp:nvSpPr>
        <dsp:cNvPr id="0" name=""/>
        <dsp:cNvSpPr/>
      </dsp:nvSpPr>
      <dsp:spPr>
        <a:xfrm>
          <a:off x="3592389" y="5384228"/>
          <a:ext cx="4041438" cy="512646"/>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it-IT" sz="2000" kern="1200" dirty="0">
              <a:latin typeface="Times New Roman" panose="02020603050405020304" pitchFamily="18" charset="0"/>
              <a:ea typeface="+mn-ea"/>
              <a:cs typeface="Times New Roman" panose="02020603050405020304" pitchFamily="18" charset="0"/>
            </a:rPr>
            <a:t>Produzione, trasformazione e distribuzione di alimenti</a:t>
          </a:r>
        </a:p>
      </dsp:txBody>
      <dsp:txXfrm>
        <a:off x="3617414" y="5409253"/>
        <a:ext cx="3991388" cy="46259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659C82-C80D-4154-AE14-4F61215F9085}">
      <dsp:nvSpPr>
        <dsp:cNvPr id="0" name=""/>
        <dsp:cNvSpPr/>
      </dsp:nvSpPr>
      <dsp:spPr>
        <a:xfrm rot="5400000">
          <a:off x="5959048" y="-1194083"/>
          <a:ext cx="1955485" cy="4832645"/>
        </a:xfrm>
        <a:prstGeom prst="round2SameRect">
          <a:avLst/>
        </a:prstGeom>
        <a:solidFill>
          <a:schemeClr val="lt1">
            <a:alpha val="90000"/>
            <a:tint val="40000"/>
            <a:hueOff val="0"/>
            <a:satOff val="0"/>
            <a:lumOff val="0"/>
            <a:alphaOff val="0"/>
          </a:schemeClr>
        </a:solidFill>
        <a:ln w="12700" cap="flat" cmpd="sng" algn="ctr">
          <a:solidFill>
            <a:schemeClr val="dk1">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40005" rIns="80010" bIns="40005" numCol="1" spcCol="1270" anchor="ctr" anchorCtr="0">
          <a:noAutofit/>
        </a:bodyPr>
        <a:lstStyle/>
        <a:p>
          <a:pPr marL="228600" lvl="1" indent="-228600" algn="l" defTabSz="933450">
            <a:lnSpc>
              <a:spcPct val="90000"/>
            </a:lnSpc>
            <a:spcBef>
              <a:spcPct val="0"/>
            </a:spcBef>
            <a:spcAft>
              <a:spcPct val="15000"/>
            </a:spcAft>
            <a:buChar char="•"/>
          </a:pPr>
          <a:r>
            <a:rPr lang="it-IT" sz="2100" kern="1200" dirty="0">
              <a:latin typeface="Times New Roman" panose="02020603050405020304" pitchFamily="18" charset="0"/>
              <a:ea typeface="+mn-ea"/>
              <a:cs typeface="Times New Roman" panose="02020603050405020304" pitchFamily="18" charset="0"/>
            </a:rPr>
            <a:t>Energia elettrica</a:t>
          </a:r>
        </a:p>
        <a:p>
          <a:pPr marL="228600" lvl="1" indent="-228600" algn="l" defTabSz="933450">
            <a:lnSpc>
              <a:spcPct val="90000"/>
            </a:lnSpc>
            <a:spcBef>
              <a:spcPct val="0"/>
            </a:spcBef>
            <a:spcAft>
              <a:spcPct val="15000"/>
            </a:spcAft>
            <a:buChar char="•"/>
          </a:pPr>
          <a:r>
            <a:rPr lang="it-IT" sz="2100" kern="1200" dirty="0">
              <a:latin typeface="Times New Roman" panose="02020603050405020304" pitchFamily="18" charset="0"/>
              <a:ea typeface="+mn-ea"/>
              <a:cs typeface="Times New Roman" panose="02020603050405020304" pitchFamily="18" charset="0"/>
            </a:rPr>
            <a:t>Teleriscaldamento e </a:t>
          </a:r>
          <a:r>
            <a:rPr lang="it-IT" sz="2100" kern="1200" dirty="0" err="1">
              <a:latin typeface="Times New Roman" panose="02020603050405020304" pitchFamily="18" charset="0"/>
              <a:ea typeface="+mn-ea"/>
              <a:cs typeface="Times New Roman" panose="02020603050405020304" pitchFamily="18" charset="0"/>
            </a:rPr>
            <a:t>teleraffrescamento</a:t>
          </a:r>
          <a:endParaRPr lang="it-IT" sz="2100" kern="1200" dirty="0">
            <a:latin typeface="Times New Roman" panose="02020603050405020304" pitchFamily="18" charset="0"/>
            <a:ea typeface="+mn-ea"/>
            <a:cs typeface="Times New Roman" panose="02020603050405020304" pitchFamily="18" charset="0"/>
          </a:endParaRPr>
        </a:p>
        <a:p>
          <a:pPr marL="228600" lvl="1" indent="-228600" algn="l" defTabSz="933450">
            <a:lnSpc>
              <a:spcPct val="90000"/>
            </a:lnSpc>
            <a:spcBef>
              <a:spcPct val="0"/>
            </a:spcBef>
            <a:spcAft>
              <a:spcPct val="15000"/>
            </a:spcAft>
            <a:buChar char="•"/>
          </a:pPr>
          <a:r>
            <a:rPr lang="it-IT" sz="2100" kern="1200">
              <a:latin typeface="Times New Roman" panose="02020603050405020304" pitchFamily="18" charset="0"/>
              <a:ea typeface="+mn-ea"/>
              <a:cs typeface="Times New Roman" panose="02020603050405020304" pitchFamily="18" charset="0"/>
            </a:rPr>
            <a:t>Petrolio</a:t>
          </a:r>
        </a:p>
        <a:p>
          <a:pPr marL="228600" lvl="1" indent="-228600" algn="l" defTabSz="933450">
            <a:lnSpc>
              <a:spcPct val="90000"/>
            </a:lnSpc>
            <a:spcBef>
              <a:spcPct val="0"/>
            </a:spcBef>
            <a:spcAft>
              <a:spcPct val="15000"/>
            </a:spcAft>
            <a:buChar char="•"/>
          </a:pPr>
          <a:r>
            <a:rPr lang="it-IT" sz="2100" kern="1200" dirty="0">
              <a:latin typeface="Times New Roman" panose="02020603050405020304" pitchFamily="18" charset="0"/>
              <a:ea typeface="+mn-ea"/>
              <a:cs typeface="Times New Roman" panose="02020603050405020304" pitchFamily="18" charset="0"/>
            </a:rPr>
            <a:t>Gas</a:t>
          </a:r>
        </a:p>
        <a:p>
          <a:pPr marL="228600" lvl="1" indent="-228600" algn="l" defTabSz="933450">
            <a:lnSpc>
              <a:spcPct val="90000"/>
            </a:lnSpc>
            <a:spcBef>
              <a:spcPct val="0"/>
            </a:spcBef>
            <a:spcAft>
              <a:spcPct val="15000"/>
            </a:spcAft>
            <a:buChar char="•"/>
          </a:pPr>
          <a:r>
            <a:rPr lang="it-IT" sz="2100" kern="1200" dirty="0">
              <a:latin typeface="Times New Roman" panose="02020603050405020304" pitchFamily="18" charset="0"/>
              <a:ea typeface="+mn-ea"/>
              <a:cs typeface="Times New Roman" panose="02020603050405020304" pitchFamily="18" charset="0"/>
            </a:rPr>
            <a:t>Idrogeno</a:t>
          </a:r>
        </a:p>
      </dsp:txBody>
      <dsp:txXfrm rot="-5400000">
        <a:off x="4520469" y="339955"/>
        <a:ext cx="4737186" cy="1764567"/>
      </dsp:txXfrm>
    </dsp:sp>
    <dsp:sp modelId="{EB6DFD7B-D9A9-4E25-898A-04EE8EAC3D09}">
      <dsp:nvSpPr>
        <dsp:cNvPr id="0" name=""/>
        <dsp:cNvSpPr/>
      </dsp:nvSpPr>
      <dsp:spPr>
        <a:xfrm>
          <a:off x="1756478" y="61"/>
          <a:ext cx="2791412" cy="2444356"/>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91440" rIns="182880" bIns="91440" numCol="1" spcCol="1270" anchor="ctr" anchorCtr="0">
          <a:noAutofit/>
        </a:bodyPr>
        <a:lstStyle/>
        <a:p>
          <a:pPr marL="0" lvl="0" indent="0" algn="ctr" defTabSz="2133600">
            <a:lnSpc>
              <a:spcPct val="90000"/>
            </a:lnSpc>
            <a:spcBef>
              <a:spcPct val="0"/>
            </a:spcBef>
            <a:spcAft>
              <a:spcPct val="35000"/>
            </a:spcAft>
            <a:buNone/>
          </a:pPr>
          <a:r>
            <a:rPr lang="it-IT" sz="4800" kern="1200" dirty="0">
              <a:latin typeface="Times New Roman" panose="02020603050405020304" pitchFamily="18" charset="0"/>
              <a:ea typeface="+mn-ea"/>
              <a:cs typeface="Times New Roman" panose="02020603050405020304" pitchFamily="18" charset="0"/>
            </a:rPr>
            <a:t>Energia</a:t>
          </a:r>
        </a:p>
      </dsp:txBody>
      <dsp:txXfrm>
        <a:off x="1875802" y="119385"/>
        <a:ext cx="2552764" cy="2205708"/>
      </dsp:txXfrm>
    </dsp:sp>
    <dsp:sp modelId="{4BF6985C-DF3A-4975-B2B2-FD4EBAF51D3A}">
      <dsp:nvSpPr>
        <dsp:cNvPr id="0" name=""/>
        <dsp:cNvSpPr/>
      </dsp:nvSpPr>
      <dsp:spPr>
        <a:xfrm rot="5400000">
          <a:off x="5922420" y="1399896"/>
          <a:ext cx="1955485" cy="4777833"/>
        </a:xfrm>
        <a:prstGeom prst="round2SameRect">
          <a:avLst/>
        </a:prstGeom>
        <a:solidFill>
          <a:schemeClr val="lt1">
            <a:alpha val="90000"/>
            <a:tint val="40000"/>
            <a:hueOff val="0"/>
            <a:satOff val="0"/>
            <a:lumOff val="0"/>
            <a:alphaOff val="0"/>
          </a:schemeClr>
        </a:solidFill>
        <a:ln w="12700" cap="flat" cmpd="sng" algn="ctr">
          <a:solidFill>
            <a:schemeClr val="dk1">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40005" rIns="80010" bIns="40005" numCol="1" spcCol="1270" anchor="ctr" anchorCtr="0">
          <a:noAutofit/>
        </a:bodyPr>
        <a:lstStyle/>
        <a:p>
          <a:pPr marL="228600" lvl="1" indent="-228600" algn="l" defTabSz="933450">
            <a:lnSpc>
              <a:spcPct val="90000"/>
            </a:lnSpc>
            <a:spcBef>
              <a:spcPct val="0"/>
            </a:spcBef>
            <a:spcAft>
              <a:spcPct val="15000"/>
            </a:spcAft>
            <a:buChar char="•"/>
          </a:pPr>
          <a:r>
            <a:rPr lang="it-IT" sz="2100" kern="1200" dirty="0">
              <a:latin typeface="Times New Roman" panose="02020603050405020304" pitchFamily="18" charset="0"/>
              <a:ea typeface="+mn-ea"/>
              <a:cs typeface="Times New Roman" panose="02020603050405020304" pitchFamily="18" charset="0"/>
            </a:rPr>
            <a:t>Trasporto aereo</a:t>
          </a:r>
        </a:p>
        <a:p>
          <a:pPr marL="228600" lvl="1" indent="-228600" algn="l" defTabSz="933450">
            <a:lnSpc>
              <a:spcPct val="90000"/>
            </a:lnSpc>
            <a:spcBef>
              <a:spcPct val="0"/>
            </a:spcBef>
            <a:spcAft>
              <a:spcPct val="15000"/>
            </a:spcAft>
            <a:buChar char="•"/>
          </a:pPr>
          <a:r>
            <a:rPr lang="it-IT" sz="2100" kern="1200">
              <a:latin typeface="Times New Roman" panose="02020603050405020304" pitchFamily="18" charset="0"/>
              <a:ea typeface="+mn-ea"/>
              <a:cs typeface="Times New Roman" panose="02020603050405020304" pitchFamily="18" charset="0"/>
            </a:rPr>
            <a:t>Trasporto ferroviario</a:t>
          </a:r>
        </a:p>
        <a:p>
          <a:pPr marL="228600" lvl="1" indent="-228600" algn="l" defTabSz="933450">
            <a:lnSpc>
              <a:spcPct val="90000"/>
            </a:lnSpc>
            <a:spcBef>
              <a:spcPct val="0"/>
            </a:spcBef>
            <a:spcAft>
              <a:spcPct val="15000"/>
            </a:spcAft>
            <a:buChar char="•"/>
          </a:pPr>
          <a:r>
            <a:rPr lang="it-IT" sz="2100" kern="1200">
              <a:latin typeface="Times New Roman" panose="02020603050405020304" pitchFamily="18" charset="0"/>
              <a:ea typeface="+mn-ea"/>
              <a:cs typeface="Times New Roman" panose="02020603050405020304" pitchFamily="18" charset="0"/>
            </a:rPr>
            <a:t>Trasporto per vie d’acqua</a:t>
          </a:r>
        </a:p>
        <a:p>
          <a:pPr marL="228600" lvl="1" indent="-228600" algn="l" defTabSz="933450">
            <a:lnSpc>
              <a:spcPct val="90000"/>
            </a:lnSpc>
            <a:spcBef>
              <a:spcPct val="0"/>
            </a:spcBef>
            <a:spcAft>
              <a:spcPct val="15000"/>
            </a:spcAft>
            <a:buChar char="•"/>
          </a:pPr>
          <a:r>
            <a:rPr lang="it-IT" sz="2100" kern="1200">
              <a:latin typeface="Times New Roman" panose="02020603050405020304" pitchFamily="18" charset="0"/>
              <a:ea typeface="+mn-ea"/>
              <a:cs typeface="Times New Roman" panose="02020603050405020304" pitchFamily="18" charset="0"/>
            </a:rPr>
            <a:t>Trasporto su strada</a:t>
          </a:r>
        </a:p>
        <a:p>
          <a:pPr marL="228600" lvl="1" indent="-228600" algn="l" defTabSz="933450">
            <a:lnSpc>
              <a:spcPct val="90000"/>
            </a:lnSpc>
            <a:spcBef>
              <a:spcPct val="0"/>
            </a:spcBef>
            <a:spcAft>
              <a:spcPct val="15000"/>
            </a:spcAft>
            <a:buChar char="•"/>
          </a:pPr>
          <a:r>
            <a:rPr lang="it-IT" sz="2100" kern="1200">
              <a:latin typeface="Times New Roman" panose="02020603050405020304" pitchFamily="18" charset="0"/>
              <a:ea typeface="+mn-ea"/>
              <a:cs typeface="Times New Roman" panose="02020603050405020304" pitchFamily="18" charset="0"/>
            </a:rPr>
            <a:t>Trasporto pubblico</a:t>
          </a:r>
        </a:p>
      </dsp:txBody>
      <dsp:txXfrm rot="-5400000">
        <a:off x="4511247" y="2906529"/>
        <a:ext cx="4682374" cy="1764567"/>
      </dsp:txXfrm>
    </dsp:sp>
    <dsp:sp modelId="{47179BFD-C48B-4476-9BCB-2B5176CF3D64}">
      <dsp:nvSpPr>
        <dsp:cNvPr id="0" name=""/>
        <dsp:cNvSpPr/>
      </dsp:nvSpPr>
      <dsp:spPr>
        <a:xfrm>
          <a:off x="1756478" y="2566635"/>
          <a:ext cx="2754767" cy="2444356"/>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83820" rIns="167640" bIns="83820" numCol="1" spcCol="1270" anchor="ctr" anchorCtr="0">
          <a:noAutofit/>
        </a:bodyPr>
        <a:lstStyle/>
        <a:p>
          <a:pPr marL="0" lvl="0" indent="0" algn="ctr" defTabSz="1955800">
            <a:lnSpc>
              <a:spcPct val="90000"/>
            </a:lnSpc>
            <a:spcBef>
              <a:spcPct val="0"/>
            </a:spcBef>
            <a:spcAft>
              <a:spcPct val="35000"/>
            </a:spcAft>
            <a:buNone/>
          </a:pPr>
          <a:r>
            <a:rPr lang="it-IT" sz="4400" kern="1200" dirty="0">
              <a:latin typeface="Times New Roman" panose="02020603050405020304" pitchFamily="18" charset="0"/>
              <a:ea typeface="+mn-ea"/>
              <a:cs typeface="Times New Roman" panose="02020603050405020304" pitchFamily="18" charset="0"/>
            </a:rPr>
            <a:t>Trasporti</a:t>
          </a:r>
        </a:p>
      </dsp:txBody>
      <dsp:txXfrm>
        <a:off x="1875802" y="2685959"/>
        <a:ext cx="2516119" cy="220570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B56DCD-8368-4CB7-BC03-A4CF40AB97E5}">
      <dsp:nvSpPr>
        <dsp:cNvPr id="0" name=""/>
        <dsp:cNvSpPr/>
      </dsp:nvSpPr>
      <dsp:spPr>
        <a:xfrm>
          <a:off x="874434" y="0"/>
          <a:ext cx="9910257" cy="5669756"/>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BF292E6-64AA-408D-85C8-DF78125C7C64}">
      <dsp:nvSpPr>
        <dsp:cNvPr id="0" name=""/>
        <dsp:cNvSpPr/>
      </dsp:nvSpPr>
      <dsp:spPr>
        <a:xfrm>
          <a:off x="12524" y="1700926"/>
          <a:ext cx="3752781" cy="2267902"/>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it-IT" sz="2200" kern="1200" dirty="0">
              <a:latin typeface="Times New Roman" panose="02020603050405020304" pitchFamily="18" charset="0"/>
              <a:ea typeface="+mn-ea"/>
              <a:cs typeface="Times New Roman" panose="02020603050405020304" pitchFamily="18" charset="0"/>
            </a:rPr>
            <a:t>Entro il </a:t>
          </a:r>
          <a:r>
            <a:rPr lang="it-IT" sz="2200" kern="1200" dirty="0">
              <a:solidFill>
                <a:schemeClr val="bg1"/>
              </a:solidFill>
              <a:highlight>
                <a:srgbClr val="FFFF00"/>
              </a:highlight>
              <a:latin typeface="Times New Roman" panose="02020603050405020304" pitchFamily="18" charset="0"/>
              <a:ea typeface="+mn-ea"/>
              <a:cs typeface="Times New Roman" panose="02020603050405020304" pitchFamily="18" charset="0"/>
            </a:rPr>
            <a:t>17 gennaio 2026 </a:t>
          </a:r>
          <a:r>
            <a:rPr lang="it-IT" sz="2200" kern="1200" dirty="0">
              <a:latin typeface="Times New Roman" panose="02020603050405020304" pitchFamily="18" charset="0"/>
              <a:ea typeface="+mn-ea"/>
              <a:cs typeface="Times New Roman" panose="02020603050405020304" pitchFamily="18" charset="0"/>
            </a:rPr>
            <a:t>ogni Stato membro adotta una strategia per rafforzare la resilienza dei soggetti critici («strategia»).</a:t>
          </a:r>
        </a:p>
      </dsp:txBody>
      <dsp:txXfrm>
        <a:off x="12524" y="1700926"/>
        <a:ext cx="3752781" cy="2267902"/>
      </dsp:txXfrm>
    </dsp:sp>
    <dsp:sp modelId="{E21009E8-4AB2-4E0C-B77D-8DB066426660}">
      <dsp:nvSpPr>
        <dsp:cNvPr id="0" name=""/>
        <dsp:cNvSpPr/>
      </dsp:nvSpPr>
      <dsp:spPr>
        <a:xfrm>
          <a:off x="3953172" y="1700926"/>
          <a:ext cx="3752781" cy="2267902"/>
        </a:xfrm>
        <a:prstGeom prst="rect">
          <a:avLst/>
        </a:prstGeom>
        <a:solidFill>
          <a:schemeClr val="accent5">
            <a:hueOff val="180003"/>
            <a:satOff val="4346"/>
            <a:lumOff val="-2098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it-IT" sz="2200" kern="1200" dirty="0">
              <a:latin typeface="Times New Roman" panose="02020603050405020304" pitchFamily="18" charset="0"/>
              <a:ea typeface="+mn-ea"/>
              <a:cs typeface="Times New Roman" panose="02020603050405020304" pitchFamily="18" charset="0"/>
            </a:rPr>
            <a:t>Gli Stati membri comunicano alla Commissione le loro strategie, e i relativi aggiornamenti sostanziali, entro tre mesi dalla loro adozione.</a:t>
          </a:r>
        </a:p>
      </dsp:txBody>
      <dsp:txXfrm>
        <a:off x="3953172" y="1700926"/>
        <a:ext cx="3752781" cy="2267902"/>
      </dsp:txXfrm>
    </dsp:sp>
    <dsp:sp modelId="{B88BD9C8-535F-499B-A517-1F0930AFBCA6}">
      <dsp:nvSpPr>
        <dsp:cNvPr id="0" name=""/>
        <dsp:cNvSpPr/>
      </dsp:nvSpPr>
      <dsp:spPr>
        <a:xfrm>
          <a:off x="7893820" y="1700926"/>
          <a:ext cx="3752781" cy="2267902"/>
        </a:xfrm>
        <a:prstGeom prst="rect">
          <a:avLst/>
        </a:prstGeom>
        <a:solidFill>
          <a:schemeClr val="accent5">
            <a:hueOff val="360006"/>
            <a:satOff val="8692"/>
            <a:lumOff val="-4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it-IT" sz="2200" kern="1200">
              <a:latin typeface="Times New Roman" panose="02020603050405020304" pitchFamily="18" charset="0"/>
              <a:ea typeface="+mn-ea"/>
              <a:cs typeface="Times New Roman" panose="02020603050405020304" pitchFamily="18" charset="0"/>
            </a:rPr>
            <a:t>A seguito di una consultazione aperta, per quanto praticamente possibile, ai pertinenti portatori di interessi, gli Stati membri aggiornano le loro strategie almeno ogni quattro anni</a:t>
          </a:r>
        </a:p>
      </dsp:txBody>
      <dsp:txXfrm>
        <a:off x="7893820" y="1700926"/>
        <a:ext cx="3752781" cy="226790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903297-942D-4F31-B54B-7B649DAE8432}">
      <dsp:nvSpPr>
        <dsp:cNvPr id="0" name=""/>
        <dsp:cNvSpPr/>
      </dsp:nvSpPr>
      <dsp:spPr>
        <a:xfrm>
          <a:off x="1118555" y="0"/>
          <a:ext cx="10363200" cy="4968643"/>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5362A5C-C288-4491-84A1-7149914408DB}">
      <dsp:nvSpPr>
        <dsp:cNvPr id="0" name=""/>
        <dsp:cNvSpPr/>
      </dsp:nvSpPr>
      <dsp:spPr>
        <a:xfrm>
          <a:off x="1302" y="1490592"/>
          <a:ext cx="3703959" cy="1987457"/>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it-IT" sz="1800" b="1" kern="1200" dirty="0">
              <a:latin typeface="Times New Roman" panose="02020603050405020304" pitchFamily="18" charset="0"/>
              <a:cs typeface="Times New Roman" panose="02020603050405020304" pitchFamily="18" charset="0"/>
            </a:rPr>
            <a:t>Entro il 17 Novembre 2023</a:t>
          </a:r>
        </a:p>
        <a:p>
          <a:pPr marL="0" lvl="0" indent="0" algn="ctr" defTabSz="800100">
            <a:lnSpc>
              <a:spcPct val="90000"/>
            </a:lnSpc>
            <a:spcBef>
              <a:spcPct val="0"/>
            </a:spcBef>
            <a:spcAft>
              <a:spcPct val="35000"/>
            </a:spcAft>
            <a:buNone/>
          </a:pPr>
          <a:r>
            <a:rPr lang="it-IT" sz="1800" kern="1200" dirty="0">
              <a:latin typeface="Times New Roman" panose="02020603050405020304" pitchFamily="18" charset="0"/>
              <a:cs typeface="Times New Roman" panose="02020603050405020304" pitchFamily="18" charset="0"/>
            </a:rPr>
            <a:t>Alla Commissione è conferito il potere di atto delegato al fine di integrare la presente direttiva stabilendo un elenco non esaustivo dei servizi essenziali nei settori e nei sottosettori di cui all’allegato. </a:t>
          </a:r>
        </a:p>
      </dsp:txBody>
      <dsp:txXfrm>
        <a:off x="98322" y="1587612"/>
        <a:ext cx="3509919" cy="1793417"/>
      </dsp:txXfrm>
    </dsp:sp>
    <dsp:sp modelId="{B89C3FD9-2991-4F09-BADE-EA293F7C843F}">
      <dsp:nvSpPr>
        <dsp:cNvPr id="0" name=""/>
        <dsp:cNvSpPr/>
      </dsp:nvSpPr>
      <dsp:spPr>
        <a:xfrm>
          <a:off x="4244020" y="1490592"/>
          <a:ext cx="3703959" cy="1987457"/>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it-IT" sz="1800" b="1" kern="1200" dirty="0">
              <a:latin typeface="Times New Roman" panose="02020603050405020304" pitchFamily="18" charset="0"/>
              <a:cs typeface="Times New Roman" panose="02020603050405020304" pitchFamily="18" charset="0"/>
            </a:rPr>
            <a:t>Entro il 17 gennaio 2026 </a:t>
          </a:r>
        </a:p>
        <a:p>
          <a:pPr marL="0" lvl="0" indent="0" algn="ctr" defTabSz="800100">
            <a:lnSpc>
              <a:spcPct val="90000"/>
            </a:lnSpc>
            <a:spcBef>
              <a:spcPct val="0"/>
            </a:spcBef>
            <a:spcAft>
              <a:spcPct val="35000"/>
            </a:spcAft>
            <a:buNone/>
          </a:pPr>
          <a:r>
            <a:rPr lang="it-IT" sz="1800" kern="1200" dirty="0">
              <a:latin typeface="Times New Roman" panose="02020603050405020304" pitchFamily="18" charset="0"/>
              <a:cs typeface="Times New Roman" panose="02020603050405020304" pitchFamily="18" charset="0"/>
            </a:rPr>
            <a:t>Le autorità competenti utilizzano tale elenco dei servizi essenziali per effettuare una valutazione del rischio («valutazione del rischio dello Stato membro»)</a:t>
          </a:r>
        </a:p>
      </dsp:txBody>
      <dsp:txXfrm>
        <a:off x="4341040" y="1587612"/>
        <a:ext cx="3509919" cy="1793417"/>
      </dsp:txXfrm>
    </dsp:sp>
    <dsp:sp modelId="{94C0E1C3-051F-4087-8319-5CB47FC17752}">
      <dsp:nvSpPr>
        <dsp:cNvPr id="0" name=""/>
        <dsp:cNvSpPr/>
      </dsp:nvSpPr>
      <dsp:spPr>
        <a:xfrm>
          <a:off x="8486737" y="1490592"/>
          <a:ext cx="3703959" cy="1987457"/>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it-IT" sz="1800" kern="1200" dirty="0">
              <a:latin typeface="Times New Roman" panose="02020603050405020304" pitchFamily="18" charset="0"/>
              <a:cs typeface="Times New Roman" panose="02020603050405020304" pitchFamily="18" charset="0"/>
            </a:rPr>
            <a:t>e successivamente ogniqualvolta necessario e almeno ogni quattro anni. </a:t>
          </a:r>
        </a:p>
      </dsp:txBody>
      <dsp:txXfrm>
        <a:off x="8583757" y="1587612"/>
        <a:ext cx="3509919" cy="179341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FC578E-D22C-41AD-A716-FA986DE0DCB1}">
      <dsp:nvSpPr>
        <dsp:cNvPr id="0" name=""/>
        <dsp:cNvSpPr/>
      </dsp:nvSpPr>
      <dsp:spPr>
        <a:xfrm>
          <a:off x="845819" y="0"/>
          <a:ext cx="9585959" cy="4999610"/>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8AD66D75-2C1D-46A4-BABE-E0666B4B0D40}">
      <dsp:nvSpPr>
        <dsp:cNvPr id="0" name=""/>
        <dsp:cNvSpPr/>
      </dsp:nvSpPr>
      <dsp:spPr>
        <a:xfrm>
          <a:off x="382160" y="1499882"/>
          <a:ext cx="3383279" cy="1999844"/>
        </a:xfrm>
        <a:prstGeom prst="roundRect">
          <a:avLst/>
        </a:prstGeom>
        <a:gradFill rotWithShape="0">
          <a:gsLst>
            <a:gs pos="0">
              <a:schemeClr val="accent2">
                <a:alpha val="90000"/>
                <a:hueOff val="0"/>
                <a:satOff val="0"/>
                <a:lumOff val="0"/>
                <a:alphaOff val="0"/>
                <a:satMod val="103000"/>
                <a:lumMod val="102000"/>
                <a:tint val="94000"/>
              </a:schemeClr>
            </a:gs>
            <a:gs pos="50000">
              <a:schemeClr val="accent2">
                <a:alpha val="90000"/>
                <a:hueOff val="0"/>
                <a:satOff val="0"/>
                <a:lumOff val="0"/>
                <a:alphaOff val="0"/>
                <a:satMod val="110000"/>
                <a:lumMod val="100000"/>
                <a:shade val="100000"/>
              </a:schemeClr>
            </a:gs>
            <a:gs pos="100000">
              <a:schemeClr val="accent2">
                <a:alpha val="9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it-IT" sz="2000" kern="1200" dirty="0"/>
            <a:t>Gli Stati membri provvedono affinché i soggetti critici </a:t>
          </a:r>
          <a:r>
            <a:rPr lang="it-IT" sz="2000" kern="1200" dirty="0">
              <a:highlight>
                <a:srgbClr val="000080"/>
              </a:highlight>
            </a:rPr>
            <a:t>entro 9 mesi dal ricevimento della notifica come "soggetto critico", effettuino una valutazione del rischio, </a:t>
          </a:r>
        </a:p>
      </dsp:txBody>
      <dsp:txXfrm>
        <a:off x="479784" y="1597506"/>
        <a:ext cx="3188031" cy="1804596"/>
      </dsp:txXfrm>
    </dsp:sp>
    <dsp:sp modelId="{ACC540DC-AAF1-4E10-80E5-0C06C7411AAB}">
      <dsp:nvSpPr>
        <dsp:cNvPr id="0" name=""/>
        <dsp:cNvSpPr/>
      </dsp:nvSpPr>
      <dsp:spPr>
        <a:xfrm>
          <a:off x="3947159" y="1499882"/>
          <a:ext cx="3383279" cy="1999844"/>
        </a:xfrm>
        <a:prstGeom prst="roundRect">
          <a:avLst/>
        </a:prstGeom>
        <a:gradFill rotWithShape="0">
          <a:gsLst>
            <a:gs pos="0">
              <a:schemeClr val="accent2">
                <a:alpha val="90000"/>
                <a:hueOff val="0"/>
                <a:satOff val="0"/>
                <a:lumOff val="0"/>
                <a:alphaOff val="-20000"/>
                <a:satMod val="103000"/>
                <a:lumMod val="102000"/>
                <a:tint val="94000"/>
              </a:schemeClr>
            </a:gs>
            <a:gs pos="50000">
              <a:schemeClr val="accent2">
                <a:alpha val="90000"/>
                <a:hueOff val="0"/>
                <a:satOff val="0"/>
                <a:lumOff val="0"/>
                <a:alphaOff val="-20000"/>
                <a:satMod val="110000"/>
                <a:lumMod val="100000"/>
                <a:shade val="100000"/>
              </a:schemeClr>
            </a:gs>
            <a:gs pos="100000">
              <a:schemeClr val="accent2">
                <a:alpha val="90000"/>
                <a:hueOff val="0"/>
                <a:satOff val="0"/>
                <a:lumOff val="0"/>
                <a:alphaOff val="-2000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it-IT" sz="2000" kern="1200" dirty="0"/>
            <a:t>e successivamente quando necessario e almeno ogni quattro anni.</a:t>
          </a:r>
        </a:p>
      </dsp:txBody>
      <dsp:txXfrm>
        <a:off x="4044783" y="1597506"/>
        <a:ext cx="3188031" cy="1804596"/>
      </dsp:txXfrm>
    </dsp:sp>
    <dsp:sp modelId="{3682860E-7357-458E-8E1B-A64A9487A13B}">
      <dsp:nvSpPr>
        <dsp:cNvPr id="0" name=""/>
        <dsp:cNvSpPr/>
      </dsp:nvSpPr>
      <dsp:spPr>
        <a:xfrm>
          <a:off x="7512158" y="1499882"/>
          <a:ext cx="3383279" cy="1999844"/>
        </a:xfrm>
        <a:prstGeom prst="roundRect">
          <a:avLst/>
        </a:prstGeom>
        <a:gradFill rotWithShape="0">
          <a:gsLst>
            <a:gs pos="0">
              <a:schemeClr val="accent2">
                <a:alpha val="90000"/>
                <a:hueOff val="0"/>
                <a:satOff val="0"/>
                <a:lumOff val="0"/>
                <a:alphaOff val="-40000"/>
                <a:satMod val="103000"/>
                <a:lumMod val="102000"/>
                <a:tint val="94000"/>
              </a:schemeClr>
            </a:gs>
            <a:gs pos="50000">
              <a:schemeClr val="accent2">
                <a:alpha val="90000"/>
                <a:hueOff val="0"/>
                <a:satOff val="0"/>
                <a:lumOff val="0"/>
                <a:alphaOff val="-40000"/>
                <a:satMod val="110000"/>
                <a:lumMod val="100000"/>
                <a:shade val="100000"/>
              </a:schemeClr>
            </a:gs>
            <a:gs pos="100000">
              <a:schemeClr val="accent2">
                <a:alpha val="90000"/>
                <a:hueOff val="0"/>
                <a:satOff val="0"/>
                <a:lumOff val="0"/>
                <a:alphaOff val="-4000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it-IT" sz="2000" kern="1200"/>
            <a:t>Il capo III (RESILIENZA DEI SOGGETTI CRITICI) si applica ai soggetti critici interessati 10 mesi dopo la data della notifica che sono stati individuati come tali.</a:t>
          </a:r>
        </a:p>
      </dsp:txBody>
      <dsp:txXfrm>
        <a:off x="7609782" y="1597506"/>
        <a:ext cx="3188031" cy="180459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A0AB64-A95E-47EA-8857-B1CC33F6EA0B}">
      <dsp:nvSpPr>
        <dsp:cNvPr id="0" name=""/>
        <dsp:cNvSpPr/>
      </dsp:nvSpPr>
      <dsp:spPr>
        <a:xfrm>
          <a:off x="431771" y="0"/>
          <a:ext cx="4680691" cy="4282793"/>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4BB1E15-1B8F-4C30-A7E5-125225B10B81}">
      <dsp:nvSpPr>
        <dsp:cNvPr id="0" name=""/>
        <dsp:cNvSpPr/>
      </dsp:nvSpPr>
      <dsp:spPr>
        <a:xfrm>
          <a:off x="67" y="1284837"/>
          <a:ext cx="2686127" cy="1713117"/>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it-IT" sz="2100" kern="1200"/>
            <a:t>NOTIFICA INIZIALE ENTRO 24 ORE </a:t>
          </a:r>
        </a:p>
      </dsp:txBody>
      <dsp:txXfrm>
        <a:off x="83694" y="1368464"/>
        <a:ext cx="2518873" cy="1545863"/>
      </dsp:txXfrm>
    </dsp:sp>
    <dsp:sp modelId="{E269766B-8304-4F4F-A12B-E87C4B70DD4C}">
      <dsp:nvSpPr>
        <dsp:cNvPr id="0" name=""/>
        <dsp:cNvSpPr/>
      </dsp:nvSpPr>
      <dsp:spPr>
        <a:xfrm>
          <a:off x="2820501" y="1284837"/>
          <a:ext cx="2686127" cy="1713117"/>
        </a:xfrm>
        <a:prstGeom prst="roundRect">
          <a:avLst/>
        </a:prstGeom>
        <a:solidFill>
          <a:schemeClr val="accent2">
            <a:hueOff val="7692880"/>
            <a:satOff val="8205"/>
            <a:lumOff val="255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it-IT" sz="2100" kern="1200" dirty="0"/>
            <a:t>RELAZIONE FINALE DETTAGLIATA AL PIÙ TARDI DOPO UN MESE</a:t>
          </a:r>
        </a:p>
      </dsp:txBody>
      <dsp:txXfrm>
        <a:off x="2904128" y="1368464"/>
        <a:ext cx="2518873" cy="1545863"/>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8E8860-CEFD-42B8-8714-346774F7D5F2}">
      <dsp:nvSpPr>
        <dsp:cNvPr id="0" name=""/>
        <dsp:cNvSpPr/>
      </dsp:nvSpPr>
      <dsp:spPr>
        <a:xfrm rot="10800000">
          <a:off x="1300746" y="3153"/>
          <a:ext cx="4061517" cy="1110929"/>
        </a:xfrm>
        <a:prstGeom prst="homePlat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9889" tIns="76200" rIns="142240" bIns="76200" numCol="1" spcCol="1270" anchor="ctr" anchorCtr="0">
          <a:noAutofit/>
        </a:bodyPr>
        <a:lstStyle/>
        <a:p>
          <a:pPr marL="0" lvl="0" indent="0" algn="ctr" defTabSz="889000">
            <a:lnSpc>
              <a:spcPct val="90000"/>
            </a:lnSpc>
            <a:spcBef>
              <a:spcPct val="0"/>
            </a:spcBef>
            <a:spcAft>
              <a:spcPct val="35000"/>
            </a:spcAft>
            <a:buNone/>
          </a:pPr>
          <a:r>
            <a:rPr lang="it-IT" sz="2000" kern="1200" dirty="0"/>
            <a:t>numero e percentuale di utenti interessati dalla perturbazione</a:t>
          </a:r>
        </a:p>
      </dsp:txBody>
      <dsp:txXfrm rot="10800000">
        <a:off x="1578478" y="3153"/>
        <a:ext cx="3783785" cy="1110929"/>
      </dsp:txXfrm>
    </dsp:sp>
    <dsp:sp modelId="{94D6F46D-A0CE-4E55-B993-D05319EFE7CB}">
      <dsp:nvSpPr>
        <dsp:cNvPr id="0" name=""/>
        <dsp:cNvSpPr/>
      </dsp:nvSpPr>
      <dsp:spPr>
        <a:xfrm>
          <a:off x="745281" y="3153"/>
          <a:ext cx="1110929" cy="1110929"/>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33000" r="-3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27A7AB5-7C77-41A9-8E8C-107BE321EC59}">
      <dsp:nvSpPr>
        <dsp:cNvPr id="0" name=""/>
        <dsp:cNvSpPr/>
      </dsp:nvSpPr>
      <dsp:spPr>
        <a:xfrm rot="10800000">
          <a:off x="1300746" y="1445703"/>
          <a:ext cx="4061517" cy="1110929"/>
        </a:xfrm>
        <a:prstGeom prst="homePlate">
          <a:avLst/>
        </a:prstGeom>
        <a:solidFill>
          <a:schemeClr val="accent3">
            <a:hueOff val="-9140930"/>
            <a:satOff val="-26630"/>
            <a:lumOff val="58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9889" tIns="76200" rIns="142240" bIns="76200" numCol="1" spcCol="1270" anchor="ctr" anchorCtr="0">
          <a:noAutofit/>
        </a:bodyPr>
        <a:lstStyle/>
        <a:p>
          <a:pPr marL="0" lvl="0" indent="0" algn="ctr" defTabSz="889000">
            <a:lnSpc>
              <a:spcPct val="90000"/>
            </a:lnSpc>
            <a:spcBef>
              <a:spcPct val="0"/>
            </a:spcBef>
            <a:spcAft>
              <a:spcPct val="35000"/>
            </a:spcAft>
            <a:buNone/>
          </a:pPr>
          <a:r>
            <a:rPr lang="it-IT" sz="2000" kern="1200" dirty="0"/>
            <a:t>durata della perturbazione</a:t>
          </a:r>
        </a:p>
      </dsp:txBody>
      <dsp:txXfrm rot="10800000">
        <a:off x="1578478" y="1445703"/>
        <a:ext cx="3783785" cy="1110929"/>
      </dsp:txXfrm>
    </dsp:sp>
    <dsp:sp modelId="{E0E3C70A-54E6-478F-A0B8-435481BADD00}">
      <dsp:nvSpPr>
        <dsp:cNvPr id="0" name=""/>
        <dsp:cNvSpPr/>
      </dsp:nvSpPr>
      <dsp:spPr>
        <a:xfrm>
          <a:off x="745281" y="1445703"/>
          <a:ext cx="1110929" cy="1110929"/>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17000" r="-1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70D9616-8404-4DCE-AB9D-DE88DA8F1596}">
      <dsp:nvSpPr>
        <dsp:cNvPr id="0" name=""/>
        <dsp:cNvSpPr/>
      </dsp:nvSpPr>
      <dsp:spPr>
        <a:xfrm rot="10800000">
          <a:off x="1300746" y="2888253"/>
          <a:ext cx="4061517" cy="1110929"/>
        </a:xfrm>
        <a:prstGeom prst="homePlate">
          <a:avLst/>
        </a:prstGeom>
        <a:solidFill>
          <a:schemeClr val="accent3">
            <a:hueOff val="-18281860"/>
            <a:satOff val="-53259"/>
            <a:lumOff val="1176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9889" tIns="68580" rIns="128016" bIns="68580" numCol="1" spcCol="1270" anchor="ctr" anchorCtr="0">
          <a:noAutofit/>
        </a:bodyPr>
        <a:lstStyle/>
        <a:p>
          <a:pPr marL="0" lvl="0" indent="0" algn="ctr" defTabSz="800100">
            <a:lnSpc>
              <a:spcPct val="90000"/>
            </a:lnSpc>
            <a:spcBef>
              <a:spcPct val="0"/>
            </a:spcBef>
            <a:spcAft>
              <a:spcPct val="35000"/>
            </a:spcAft>
            <a:buNone/>
          </a:pPr>
          <a:r>
            <a:rPr lang="it-IT" sz="1800" kern="1200" dirty="0"/>
            <a:t>area geografica interessata dalla perturbazione, tenendo conto dell’eventuale isolamento geografico di tale area.</a:t>
          </a:r>
        </a:p>
      </dsp:txBody>
      <dsp:txXfrm rot="10800000">
        <a:off x="1578478" y="2888253"/>
        <a:ext cx="3783785" cy="1110929"/>
      </dsp:txXfrm>
    </dsp:sp>
    <dsp:sp modelId="{22CD871B-004A-44AC-B77A-83274DAB62AB}">
      <dsp:nvSpPr>
        <dsp:cNvPr id="0" name=""/>
        <dsp:cNvSpPr/>
      </dsp:nvSpPr>
      <dsp:spPr>
        <a:xfrm>
          <a:off x="745281" y="2888253"/>
          <a:ext cx="1110929" cy="1110929"/>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852C86-087C-4E49-83A6-87CFC77F474C}">
      <dsp:nvSpPr>
        <dsp:cNvPr id="0" name=""/>
        <dsp:cNvSpPr/>
      </dsp:nvSpPr>
      <dsp:spPr>
        <a:xfrm>
          <a:off x="900335" y="0"/>
          <a:ext cx="10203799" cy="6891991"/>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4CF5F591-ABCF-4210-9DB2-71B8806144F7}">
      <dsp:nvSpPr>
        <dsp:cNvPr id="0" name=""/>
        <dsp:cNvSpPr/>
      </dsp:nvSpPr>
      <dsp:spPr>
        <a:xfrm>
          <a:off x="4103" y="2067597"/>
          <a:ext cx="2665836" cy="2756796"/>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just" defTabSz="889000">
            <a:lnSpc>
              <a:spcPct val="90000"/>
            </a:lnSpc>
            <a:spcBef>
              <a:spcPct val="0"/>
            </a:spcBef>
            <a:spcAft>
              <a:spcPct val="35000"/>
            </a:spcAft>
            <a:buNone/>
          </a:pPr>
          <a:r>
            <a:rPr lang="it-IT" sz="2000" kern="1200" dirty="0"/>
            <a:t>Entro il 17 luglio 2026 ogni Stato membro individua i soggetti critici. </a:t>
          </a:r>
        </a:p>
      </dsp:txBody>
      <dsp:txXfrm>
        <a:off x="134238" y="2197732"/>
        <a:ext cx="2405566" cy="2496526"/>
      </dsp:txXfrm>
    </dsp:sp>
    <dsp:sp modelId="{29E428BC-DCD4-4F1B-8CAE-DCE07170E1F7}">
      <dsp:nvSpPr>
        <dsp:cNvPr id="0" name=""/>
        <dsp:cNvSpPr/>
      </dsp:nvSpPr>
      <dsp:spPr>
        <a:xfrm>
          <a:off x="3114245" y="2067597"/>
          <a:ext cx="2665836" cy="2756796"/>
        </a:xfrm>
        <a:prstGeom prst="roundRect">
          <a:avLst/>
        </a:prstGeom>
        <a:gradFill rotWithShape="0">
          <a:gsLst>
            <a:gs pos="0">
              <a:schemeClr val="accent5">
                <a:hueOff val="120002"/>
                <a:satOff val="2897"/>
                <a:lumOff val="-13987"/>
                <a:alphaOff val="0"/>
                <a:satMod val="103000"/>
                <a:lumMod val="102000"/>
                <a:tint val="94000"/>
              </a:schemeClr>
            </a:gs>
            <a:gs pos="50000">
              <a:schemeClr val="accent5">
                <a:hueOff val="120002"/>
                <a:satOff val="2897"/>
                <a:lumOff val="-13987"/>
                <a:alphaOff val="0"/>
                <a:satMod val="110000"/>
                <a:lumMod val="100000"/>
                <a:shade val="100000"/>
              </a:schemeClr>
            </a:gs>
            <a:gs pos="100000">
              <a:schemeClr val="accent5">
                <a:hueOff val="120002"/>
                <a:satOff val="2897"/>
                <a:lumOff val="-13987"/>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it-IT" sz="2000" kern="1200" dirty="0"/>
            <a:t>Entro 17 agosto 2026, notifica ai soggetti critici come tali dall’individuazione stessa (o comunque  entro un mese).</a:t>
          </a:r>
        </a:p>
      </dsp:txBody>
      <dsp:txXfrm>
        <a:off x="3244380" y="2197732"/>
        <a:ext cx="2405566" cy="2496526"/>
      </dsp:txXfrm>
    </dsp:sp>
    <dsp:sp modelId="{F7944AD6-574F-469A-80AD-DD0320C85220}">
      <dsp:nvSpPr>
        <dsp:cNvPr id="0" name=""/>
        <dsp:cNvSpPr/>
      </dsp:nvSpPr>
      <dsp:spPr>
        <a:xfrm>
          <a:off x="6224388" y="2067597"/>
          <a:ext cx="2665836" cy="2756796"/>
        </a:xfrm>
        <a:prstGeom prst="roundRect">
          <a:avLst/>
        </a:prstGeom>
        <a:gradFill rotWithShape="0">
          <a:gsLst>
            <a:gs pos="0">
              <a:schemeClr val="accent5">
                <a:hueOff val="240004"/>
                <a:satOff val="5795"/>
                <a:lumOff val="-27974"/>
                <a:alphaOff val="0"/>
                <a:satMod val="103000"/>
                <a:lumMod val="102000"/>
                <a:tint val="94000"/>
              </a:schemeClr>
            </a:gs>
            <a:gs pos="50000">
              <a:schemeClr val="accent5">
                <a:hueOff val="240004"/>
                <a:satOff val="5795"/>
                <a:lumOff val="-27974"/>
                <a:alphaOff val="0"/>
                <a:satMod val="110000"/>
                <a:lumMod val="100000"/>
                <a:shade val="100000"/>
              </a:schemeClr>
            </a:gs>
            <a:gs pos="100000">
              <a:schemeClr val="accent5">
                <a:hueOff val="240004"/>
                <a:satOff val="5795"/>
                <a:lumOff val="-27974"/>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it-IT" sz="2000" kern="1200" dirty="0"/>
            <a:t>Entro il 17 agosto 2026, le autorità competenti nazionali  notificano alle autorità competenti NIS, l’identità dei soggetti critici entro un mese dall’individuazione.</a:t>
          </a:r>
        </a:p>
      </dsp:txBody>
      <dsp:txXfrm>
        <a:off x="6354523" y="2197732"/>
        <a:ext cx="2405566" cy="2496526"/>
      </dsp:txXfrm>
    </dsp:sp>
    <dsp:sp modelId="{415039E0-4B5B-40C8-950A-F5CDFFF9094E}">
      <dsp:nvSpPr>
        <dsp:cNvPr id="0" name=""/>
        <dsp:cNvSpPr/>
      </dsp:nvSpPr>
      <dsp:spPr>
        <a:xfrm>
          <a:off x="9334530" y="2067597"/>
          <a:ext cx="2665836" cy="2756796"/>
        </a:xfrm>
        <a:prstGeom prst="roundRect">
          <a:avLst/>
        </a:prstGeom>
        <a:gradFill rotWithShape="0">
          <a:gsLst>
            <a:gs pos="0">
              <a:schemeClr val="accent5">
                <a:hueOff val="360006"/>
                <a:satOff val="8692"/>
                <a:lumOff val="-41961"/>
                <a:alphaOff val="0"/>
                <a:satMod val="103000"/>
                <a:lumMod val="102000"/>
                <a:tint val="94000"/>
              </a:schemeClr>
            </a:gs>
            <a:gs pos="50000">
              <a:schemeClr val="accent5">
                <a:hueOff val="360006"/>
                <a:satOff val="8692"/>
                <a:lumOff val="-41961"/>
                <a:alphaOff val="0"/>
                <a:satMod val="110000"/>
                <a:lumMod val="100000"/>
                <a:shade val="100000"/>
              </a:schemeClr>
            </a:gs>
            <a:gs pos="100000">
              <a:schemeClr val="accent5">
                <a:hueOff val="360006"/>
                <a:satOff val="8692"/>
                <a:lumOff val="-41961"/>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it-IT" sz="2000" kern="1200" dirty="0"/>
            <a:t>Dal 17 giugno 2027 si applica il capo III ai soggetti critici interessati (ovvero 10 mesi dopo la data della notifica).</a:t>
          </a:r>
        </a:p>
      </dsp:txBody>
      <dsp:txXfrm>
        <a:off x="9464665" y="2197732"/>
        <a:ext cx="2405566" cy="249652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7FFA95-7D01-433E-8CFC-80C7CB477C3A}">
      <dsp:nvSpPr>
        <dsp:cNvPr id="0" name=""/>
        <dsp:cNvSpPr/>
      </dsp:nvSpPr>
      <dsp:spPr>
        <a:xfrm>
          <a:off x="1895" y="1636844"/>
          <a:ext cx="1388629" cy="555451"/>
        </a:xfrm>
        <a:prstGeom prst="chevron">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12065" rIns="0" bIns="12065" numCol="1" spcCol="1270" anchor="ctr" anchorCtr="0">
          <a:noAutofit/>
        </a:bodyPr>
        <a:lstStyle/>
        <a:p>
          <a:pPr marL="0" lvl="0" indent="0" algn="ctr" defTabSz="844550">
            <a:lnSpc>
              <a:spcPct val="90000"/>
            </a:lnSpc>
            <a:spcBef>
              <a:spcPct val="0"/>
            </a:spcBef>
            <a:spcAft>
              <a:spcPct val="35000"/>
            </a:spcAft>
            <a:buNone/>
          </a:pPr>
          <a:r>
            <a:rPr lang="it-IT" sz="1900" kern="1200" dirty="0"/>
            <a:t>Budget 2025</a:t>
          </a:r>
        </a:p>
      </dsp:txBody>
      <dsp:txXfrm>
        <a:off x="279621" y="1636844"/>
        <a:ext cx="833178" cy="555451"/>
      </dsp:txXfrm>
    </dsp:sp>
    <dsp:sp modelId="{1A661C66-4EE9-490B-AB5D-DFF666F398A4}">
      <dsp:nvSpPr>
        <dsp:cNvPr id="0" name=""/>
        <dsp:cNvSpPr/>
      </dsp:nvSpPr>
      <dsp:spPr>
        <a:xfrm>
          <a:off x="1210002" y="1684057"/>
          <a:ext cx="1152562" cy="461024"/>
        </a:xfrm>
        <a:prstGeom prst="chevron">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3020" tIns="16510" rIns="0" bIns="16510" numCol="1" spcCol="1270" anchor="ctr" anchorCtr="0">
          <a:noAutofit/>
        </a:bodyPr>
        <a:lstStyle/>
        <a:p>
          <a:pPr marL="0" lvl="0" indent="0" algn="ctr" defTabSz="1155700">
            <a:lnSpc>
              <a:spcPct val="90000"/>
            </a:lnSpc>
            <a:spcBef>
              <a:spcPct val="0"/>
            </a:spcBef>
            <a:spcAft>
              <a:spcPct val="35000"/>
            </a:spcAft>
            <a:buNone/>
          </a:pPr>
          <a:r>
            <a:rPr lang="it-IT" sz="2600" kern="1200" dirty="0"/>
            <a:t>NIS2</a:t>
          </a:r>
        </a:p>
      </dsp:txBody>
      <dsp:txXfrm>
        <a:off x="1440514" y="1684057"/>
        <a:ext cx="691538" cy="461024"/>
      </dsp:txXfrm>
    </dsp:sp>
    <dsp:sp modelId="{15F1FE26-DC0B-4C4B-98C8-905AFC46996B}">
      <dsp:nvSpPr>
        <dsp:cNvPr id="0" name=""/>
        <dsp:cNvSpPr/>
      </dsp:nvSpPr>
      <dsp:spPr>
        <a:xfrm>
          <a:off x="1895" y="2270059"/>
          <a:ext cx="1388629" cy="555451"/>
        </a:xfrm>
        <a:prstGeom prst="chevron">
          <a:avLst/>
        </a:prstGeom>
        <a:solidFill>
          <a:schemeClr val="accent2">
            <a:hueOff val="7692880"/>
            <a:satOff val="8205"/>
            <a:lumOff val="255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12065" rIns="0" bIns="12065" numCol="1" spcCol="1270" anchor="ctr" anchorCtr="0">
          <a:noAutofit/>
        </a:bodyPr>
        <a:lstStyle/>
        <a:p>
          <a:pPr marL="0" lvl="0" indent="0" algn="ctr" defTabSz="844550">
            <a:lnSpc>
              <a:spcPct val="90000"/>
            </a:lnSpc>
            <a:spcBef>
              <a:spcPct val="0"/>
            </a:spcBef>
            <a:spcAft>
              <a:spcPct val="35000"/>
            </a:spcAft>
            <a:buNone/>
          </a:pPr>
          <a:r>
            <a:rPr lang="it-IT" sz="1900" kern="1200" dirty="0"/>
            <a:t>Budget 2026</a:t>
          </a:r>
        </a:p>
      </dsp:txBody>
      <dsp:txXfrm>
        <a:off x="279621" y="2270059"/>
        <a:ext cx="833178" cy="555451"/>
      </dsp:txXfrm>
    </dsp:sp>
    <dsp:sp modelId="{D9022155-8658-4553-98D4-486B29EBD70F}">
      <dsp:nvSpPr>
        <dsp:cNvPr id="0" name=""/>
        <dsp:cNvSpPr/>
      </dsp:nvSpPr>
      <dsp:spPr>
        <a:xfrm>
          <a:off x="1210002" y="2317272"/>
          <a:ext cx="3231715" cy="461024"/>
        </a:xfrm>
        <a:prstGeom prst="chevron">
          <a:avLst/>
        </a:prstGeom>
        <a:solidFill>
          <a:schemeClr val="accent2">
            <a:tint val="40000"/>
            <a:alpha val="90000"/>
            <a:hueOff val="8046153"/>
            <a:satOff val="14212"/>
            <a:lumOff val="1305"/>
            <a:alphaOff val="0"/>
          </a:schemeClr>
        </a:solidFill>
        <a:ln w="12700" cap="flat" cmpd="sng" algn="ctr">
          <a:solidFill>
            <a:schemeClr val="accent2">
              <a:tint val="40000"/>
              <a:alpha val="90000"/>
              <a:hueOff val="8046153"/>
              <a:satOff val="14212"/>
              <a:lumOff val="130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3020" tIns="16510" rIns="0" bIns="16510" numCol="1" spcCol="1270" anchor="ctr" anchorCtr="0">
          <a:noAutofit/>
        </a:bodyPr>
        <a:lstStyle/>
        <a:p>
          <a:pPr marL="0" lvl="0" indent="0" algn="ctr" defTabSz="1155700">
            <a:lnSpc>
              <a:spcPct val="90000"/>
            </a:lnSpc>
            <a:spcBef>
              <a:spcPct val="0"/>
            </a:spcBef>
            <a:spcAft>
              <a:spcPct val="35000"/>
            </a:spcAft>
            <a:buNone/>
          </a:pPr>
          <a:r>
            <a:rPr lang="it-IT" sz="2600" kern="1200" dirty="0"/>
            <a:t>CER</a:t>
          </a:r>
        </a:p>
      </dsp:txBody>
      <dsp:txXfrm>
        <a:off x="1440514" y="2317272"/>
        <a:ext cx="2770691" cy="461024"/>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9.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1.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a:extLst>
              <a:ext uri="{FF2B5EF4-FFF2-40B4-BE49-F238E27FC236}">
                <a16:creationId xmlns:a16="http://schemas.microsoft.com/office/drawing/2014/main" id="{D1471C2C-1567-47F4-803E-468024209D9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it-IT" dirty="0"/>
          </a:p>
        </p:txBody>
      </p:sp>
      <p:sp>
        <p:nvSpPr>
          <p:cNvPr id="3" name="Segnaposto data 2">
            <a:extLst>
              <a:ext uri="{FF2B5EF4-FFF2-40B4-BE49-F238E27FC236}">
                <a16:creationId xmlns:a16="http://schemas.microsoft.com/office/drawing/2014/main" id="{058F5B09-2954-46C6-97BB-9E10649FE2C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6045FDDA-C8F8-4640-B291-3034A1C41F02}" type="datetime1">
              <a:rPr lang="it-IT" smtClean="0"/>
              <a:t>14/06/2024</a:t>
            </a:fld>
            <a:endParaRPr lang="it-IT" dirty="0"/>
          </a:p>
        </p:txBody>
      </p:sp>
      <p:sp>
        <p:nvSpPr>
          <p:cNvPr id="4" name="Segnaposto piè di pagina 3">
            <a:extLst>
              <a:ext uri="{FF2B5EF4-FFF2-40B4-BE49-F238E27FC236}">
                <a16:creationId xmlns:a16="http://schemas.microsoft.com/office/drawing/2014/main" id="{E39A204B-EBA9-4C6D-BFB2-A104F00C8E2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it-IT" dirty="0"/>
          </a:p>
        </p:txBody>
      </p:sp>
      <p:sp>
        <p:nvSpPr>
          <p:cNvPr id="5" name="Segnaposto numero diapositiva 4">
            <a:extLst>
              <a:ext uri="{FF2B5EF4-FFF2-40B4-BE49-F238E27FC236}">
                <a16:creationId xmlns:a16="http://schemas.microsoft.com/office/drawing/2014/main" id="{855F72FC-4D2D-4E5B-A4DD-62E2C822FB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023CDBB5-5B4A-4483-935D-A73935186B4D}" type="slidenum">
              <a:rPr lang="it-IT" smtClean="0"/>
              <a:t>‹N›</a:t>
            </a:fld>
            <a:endParaRPr lang="it-IT" dirty="0"/>
          </a:p>
        </p:txBody>
      </p:sp>
    </p:spTree>
    <p:extLst>
      <p:ext uri="{BB962C8B-B14F-4D97-AF65-F5344CB8AC3E}">
        <p14:creationId xmlns:p14="http://schemas.microsoft.com/office/powerpoint/2010/main" val="2619237790"/>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it-IT" noProof="0" dirty="0"/>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48B9F0A1-F219-446B-A3CE-307DCA1AC676}" type="datetime1">
              <a:rPr lang="it-IT" smtClean="0"/>
              <a:t>14/06/2024</a:t>
            </a:fld>
            <a:endParaRPr lang="it-IT" dirty="0"/>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it-IT" noProof="0" dirty="0"/>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it-IT" dirty="0"/>
              <a:t>Fare clic per modificare lo stile del titolo</a:t>
            </a:r>
          </a:p>
          <a:p>
            <a:pPr lvl="1" rtl="0"/>
            <a:r>
              <a:rPr lang="it-IT" dirty="0"/>
              <a:t>Secondo livello</a:t>
            </a:r>
          </a:p>
          <a:p>
            <a:pPr lvl="2" rtl="0"/>
            <a:r>
              <a:rPr lang="it-IT" dirty="0"/>
              <a:t>Terzo livello</a:t>
            </a:r>
          </a:p>
          <a:p>
            <a:pPr lvl="3" rtl="0"/>
            <a:r>
              <a:rPr lang="it-IT" dirty="0"/>
              <a:t>Quarto livello</a:t>
            </a:r>
          </a:p>
          <a:p>
            <a:pPr lvl="4" rtl="0"/>
            <a:r>
              <a:rPr lang="it-IT" dirty="0"/>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it-IT" noProof="0" dirty="0"/>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E7CCE34D-CFF1-4FFE-815B-D050E7ED2DFD}" type="slidenum">
              <a:rPr lang="it-IT" noProof="0" smtClean="0"/>
              <a:t>‹N›</a:t>
            </a:fld>
            <a:endParaRPr lang="it-IT" noProof="0" dirty="0"/>
          </a:p>
        </p:txBody>
      </p:sp>
    </p:spTree>
    <p:extLst>
      <p:ext uri="{BB962C8B-B14F-4D97-AF65-F5344CB8AC3E}">
        <p14:creationId xmlns:p14="http://schemas.microsoft.com/office/powerpoint/2010/main" val="3979362889"/>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p>
            <a:pPr rtl="0"/>
            <a:endParaRPr lang="it-IT" dirty="0"/>
          </a:p>
        </p:txBody>
      </p:sp>
      <p:sp>
        <p:nvSpPr>
          <p:cNvPr id="4" name="Segnaposto numero diapositiva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it-IT"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Segnaposto data 4">
            <a:extLst>
              <a:ext uri="{FF2B5EF4-FFF2-40B4-BE49-F238E27FC236}">
                <a16:creationId xmlns:a16="http://schemas.microsoft.com/office/drawing/2014/main" id="{9C7DE13F-B5DE-4C87-A69A-46B39231F29B}"/>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B92E9E-EF61-45A4-8936-73F55BFD2495}" type="datetime1">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14/06/2024</a:t>
            </a:fld>
            <a:endParaRPr kumimoji="0" lang="it-IT"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08359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294E86-71DF-03AA-0E92-66653BA336A2}"/>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89D619C3-C685-6E9E-958B-1A8DC430FD69}"/>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95758744-0CF1-9877-02E9-4565EA8BCA1C}"/>
              </a:ext>
            </a:extLst>
          </p:cNvPr>
          <p:cNvSpPr>
            <a:spLocks noGrp="1"/>
          </p:cNvSpPr>
          <p:nvPr>
            <p:ph type="body" idx="1"/>
          </p:nvPr>
        </p:nvSpPr>
        <p:spPr/>
        <p:txBody>
          <a:bodyPr rtlCol="0"/>
          <a:lstStyle/>
          <a:p>
            <a:pPr rtl="0"/>
            <a:endParaRPr lang="it-IT" dirty="0"/>
          </a:p>
        </p:txBody>
      </p:sp>
      <p:sp>
        <p:nvSpPr>
          <p:cNvPr id="4" name="Segnaposto numero diapositiva 3">
            <a:extLst>
              <a:ext uri="{FF2B5EF4-FFF2-40B4-BE49-F238E27FC236}">
                <a16:creationId xmlns:a16="http://schemas.microsoft.com/office/drawing/2014/main" id="{A1ED82D8-6712-B448-8130-7E1D77312D6D}"/>
              </a:ext>
            </a:extLst>
          </p:cNvPr>
          <p:cNvSpPr>
            <a:spLocks noGrp="1"/>
          </p:cNvSpPr>
          <p:nvPr>
            <p:ph type="sldNum" sz="quarter" idx="5"/>
          </p:nvPr>
        </p:nvSpPr>
        <p:spPr/>
        <p:txBody>
          <a:bodyPr rtlCol="0"/>
          <a:lstStyle/>
          <a:p>
            <a:pPr rtl="0"/>
            <a:fld id="{1983A999-5E0E-42CA-8400-604AE921FF7C}" type="slidenum">
              <a:rPr lang="it-IT" smtClean="0"/>
              <a:t>6</a:t>
            </a:fld>
            <a:endParaRPr lang="it-IT" dirty="0"/>
          </a:p>
        </p:txBody>
      </p:sp>
      <p:sp>
        <p:nvSpPr>
          <p:cNvPr id="5" name="Segnaposto data 4">
            <a:extLst>
              <a:ext uri="{FF2B5EF4-FFF2-40B4-BE49-F238E27FC236}">
                <a16:creationId xmlns:a16="http://schemas.microsoft.com/office/drawing/2014/main" id="{DCFFE92B-5EFE-B57F-81FC-F296E64094CA}"/>
              </a:ext>
            </a:extLst>
          </p:cNvPr>
          <p:cNvSpPr>
            <a:spLocks noGrp="1"/>
          </p:cNvSpPr>
          <p:nvPr>
            <p:ph type="dt" idx="1"/>
          </p:nvPr>
        </p:nvSpPr>
        <p:spPr/>
        <p:txBody>
          <a:bodyPr/>
          <a:lstStyle/>
          <a:p>
            <a:pPr rtl="0"/>
            <a:fld id="{52E4E523-994D-4DC1-A1D8-BBD0C9941BD3}" type="datetime1">
              <a:rPr lang="it-IT" smtClean="0"/>
              <a:t>14/06/2024</a:t>
            </a:fld>
            <a:endParaRPr lang="it-IT" dirty="0"/>
          </a:p>
        </p:txBody>
      </p:sp>
    </p:spTree>
    <p:extLst>
      <p:ext uri="{BB962C8B-B14F-4D97-AF65-F5344CB8AC3E}">
        <p14:creationId xmlns:p14="http://schemas.microsoft.com/office/powerpoint/2010/main" val="38705252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6623EA-14B5-9EB5-CF45-688510B2F155}"/>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5E24B0F4-BB74-1768-7792-0400310B47A6}"/>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791858F1-5B52-6480-1503-EB1C776C4D35}"/>
              </a:ext>
            </a:extLst>
          </p:cNvPr>
          <p:cNvSpPr>
            <a:spLocks noGrp="1"/>
          </p:cNvSpPr>
          <p:nvPr>
            <p:ph type="body" idx="1"/>
          </p:nvPr>
        </p:nvSpPr>
        <p:spPr/>
        <p:txBody>
          <a:bodyPr rtlCol="0"/>
          <a:lstStyle/>
          <a:p>
            <a:pPr rtl="0"/>
            <a:endParaRPr lang="it-IT" dirty="0"/>
          </a:p>
        </p:txBody>
      </p:sp>
      <p:sp>
        <p:nvSpPr>
          <p:cNvPr id="4" name="Segnaposto numero diapositiva 3">
            <a:extLst>
              <a:ext uri="{FF2B5EF4-FFF2-40B4-BE49-F238E27FC236}">
                <a16:creationId xmlns:a16="http://schemas.microsoft.com/office/drawing/2014/main" id="{59D72891-790F-D67A-F0DA-11DC6A928B72}"/>
              </a:ext>
            </a:extLst>
          </p:cNvPr>
          <p:cNvSpPr>
            <a:spLocks noGrp="1"/>
          </p:cNvSpPr>
          <p:nvPr>
            <p:ph type="sldNum" sz="quarter" idx="5"/>
          </p:nvPr>
        </p:nvSpPr>
        <p:spPr/>
        <p:txBody>
          <a:bodyPr rtlCol="0"/>
          <a:lstStyle/>
          <a:p>
            <a:pPr rtl="0"/>
            <a:fld id="{1983A999-5E0E-42CA-8400-604AE921FF7C}" type="slidenum">
              <a:rPr lang="it-IT" smtClean="0"/>
              <a:t>7</a:t>
            </a:fld>
            <a:endParaRPr lang="it-IT" dirty="0"/>
          </a:p>
        </p:txBody>
      </p:sp>
      <p:sp>
        <p:nvSpPr>
          <p:cNvPr id="5" name="Segnaposto data 4">
            <a:extLst>
              <a:ext uri="{FF2B5EF4-FFF2-40B4-BE49-F238E27FC236}">
                <a16:creationId xmlns:a16="http://schemas.microsoft.com/office/drawing/2014/main" id="{423E21C3-D5F9-9163-DBA1-040DF5C68BA2}"/>
              </a:ext>
            </a:extLst>
          </p:cNvPr>
          <p:cNvSpPr>
            <a:spLocks noGrp="1"/>
          </p:cNvSpPr>
          <p:nvPr>
            <p:ph type="dt" idx="1"/>
          </p:nvPr>
        </p:nvSpPr>
        <p:spPr/>
        <p:txBody>
          <a:bodyPr/>
          <a:lstStyle/>
          <a:p>
            <a:pPr rtl="0"/>
            <a:fld id="{52E4E523-994D-4DC1-A1D8-BBD0C9941BD3}" type="datetime1">
              <a:rPr lang="it-IT" smtClean="0"/>
              <a:t>14/06/2024</a:t>
            </a:fld>
            <a:endParaRPr lang="it-IT" dirty="0"/>
          </a:p>
        </p:txBody>
      </p:sp>
    </p:spTree>
    <p:extLst>
      <p:ext uri="{BB962C8B-B14F-4D97-AF65-F5344CB8AC3E}">
        <p14:creationId xmlns:p14="http://schemas.microsoft.com/office/powerpoint/2010/main" val="12304639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761AC9-49E4-DC8F-4B24-5874D26517EF}"/>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CAB22660-801C-AEA3-055C-82A2ED1B9EA8}"/>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6B538E19-295C-F460-D87E-9366C31B757F}"/>
              </a:ext>
            </a:extLst>
          </p:cNvPr>
          <p:cNvSpPr>
            <a:spLocks noGrp="1"/>
          </p:cNvSpPr>
          <p:nvPr>
            <p:ph type="body" idx="1"/>
          </p:nvPr>
        </p:nvSpPr>
        <p:spPr/>
        <p:txBody>
          <a:bodyPr rtlCol="0"/>
          <a:lstStyle/>
          <a:p>
            <a:pPr rtl="0"/>
            <a:endParaRPr lang="it-IT" dirty="0"/>
          </a:p>
        </p:txBody>
      </p:sp>
      <p:sp>
        <p:nvSpPr>
          <p:cNvPr id="4" name="Segnaposto numero diapositiva 3">
            <a:extLst>
              <a:ext uri="{FF2B5EF4-FFF2-40B4-BE49-F238E27FC236}">
                <a16:creationId xmlns:a16="http://schemas.microsoft.com/office/drawing/2014/main" id="{8471F2E6-C3AE-F541-2447-A8A4820A5B41}"/>
              </a:ext>
            </a:extLst>
          </p:cNvPr>
          <p:cNvSpPr>
            <a:spLocks noGrp="1"/>
          </p:cNvSpPr>
          <p:nvPr>
            <p:ph type="sldNum" sz="quarter" idx="5"/>
          </p:nvPr>
        </p:nvSpPr>
        <p:spPr/>
        <p:txBody>
          <a:bodyPr rtlCol="0"/>
          <a:lstStyle/>
          <a:p>
            <a:pPr rtl="0"/>
            <a:fld id="{1983A999-5E0E-42CA-8400-604AE921FF7C}" type="slidenum">
              <a:rPr lang="it-IT" smtClean="0"/>
              <a:t>8</a:t>
            </a:fld>
            <a:endParaRPr lang="it-IT" dirty="0"/>
          </a:p>
        </p:txBody>
      </p:sp>
      <p:sp>
        <p:nvSpPr>
          <p:cNvPr id="5" name="Segnaposto data 4">
            <a:extLst>
              <a:ext uri="{FF2B5EF4-FFF2-40B4-BE49-F238E27FC236}">
                <a16:creationId xmlns:a16="http://schemas.microsoft.com/office/drawing/2014/main" id="{BF58CEF2-E7D7-80C2-1CF4-F2449D261021}"/>
              </a:ext>
            </a:extLst>
          </p:cNvPr>
          <p:cNvSpPr>
            <a:spLocks noGrp="1"/>
          </p:cNvSpPr>
          <p:nvPr>
            <p:ph type="dt" idx="1"/>
          </p:nvPr>
        </p:nvSpPr>
        <p:spPr/>
        <p:txBody>
          <a:bodyPr/>
          <a:lstStyle/>
          <a:p>
            <a:pPr rtl="0"/>
            <a:fld id="{52E4E523-994D-4DC1-A1D8-BBD0C9941BD3}" type="datetime1">
              <a:rPr lang="it-IT" smtClean="0"/>
              <a:t>14/06/2024</a:t>
            </a:fld>
            <a:endParaRPr lang="it-IT" dirty="0"/>
          </a:p>
        </p:txBody>
      </p:sp>
    </p:spTree>
    <p:extLst>
      <p:ext uri="{BB962C8B-B14F-4D97-AF65-F5344CB8AC3E}">
        <p14:creationId xmlns:p14="http://schemas.microsoft.com/office/powerpoint/2010/main" val="16261737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E94F88-6FC6-50A5-8184-6B8ABB137E76}"/>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AF113016-1A97-F775-08AF-F7B0A637FD97}"/>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A5D91552-857E-3701-A090-97D776F90D01}"/>
              </a:ext>
            </a:extLst>
          </p:cNvPr>
          <p:cNvSpPr>
            <a:spLocks noGrp="1"/>
          </p:cNvSpPr>
          <p:nvPr>
            <p:ph type="body" idx="1"/>
          </p:nvPr>
        </p:nvSpPr>
        <p:spPr/>
        <p:txBody>
          <a:bodyPr rtlCol="0"/>
          <a:lstStyle/>
          <a:p>
            <a:pPr rtl="0"/>
            <a:endParaRPr lang="it-IT" dirty="0"/>
          </a:p>
        </p:txBody>
      </p:sp>
      <p:sp>
        <p:nvSpPr>
          <p:cNvPr id="4" name="Segnaposto numero diapositiva 3">
            <a:extLst>
              <a:ext uri="{FF2B5EF4-FFF2-40B4-BE49-F238E27FC236}">
                <a16:creationId xmlns:a16="http://schemas.microsoft.com/office/drawing/2014/main" id="{3807CC01-0CBC-BF68-DB0E-4E7E5909EFEA}"/>
              </a:ext>
            </a:extLst>
          </p:cNvPr>
          <p:cNvSpPr>
            <a:spLocks noGrp="1"/>
          </p:cNvSpPr>
          <p:nvPr>
            <p:ph type="sldNum" sz="quarter" idx="5"/>
          </p:nvPr>
        </p:nvSpPr>
        <p:spPr/>
        <p:txBody>
          <a:bodyPr rtlCol="0"/>
          <a:lstStyle/>
          <a:p>
            <a:pPr rtl="0"/>
            <a:fld id="{1983A999-5E0E-42CA-8400-604AE921FF7C}" type="slidenum">
              <a:rPr lang="it-IT" smtClean="0"/>
              <a:t>11</a:t>
            </a:fld>
            <a:endParaRPr lang="it-IT" dirty="0"/>
          </a:p>
        </p:txBody>
      </p:sp>
      <p:sp>
        <p:nvSpPr>
          <p:cNvPr id="5" name="Segnaposto data 4">
            <a:extLst>
              <a:ext uri="{FF2B5EF4-FFF2-40B4-BE49-F238E27FC236}">
                <a16:creationId xmlns:a16="http://schemas.microsoft.com/office/drawing/2014/main" id="{2ABCA944-C732-7EE9-2141-BEC313DF58BD}"/>
              </a:ext>
            </a:extLst>
          </p:cNvPr>
          <p:cNvSpPr>
            <a:spLocks noGrp="1"/>
          </p:cNvSpPr>
          <p:nvPr>
            <p:ph type="dt" idx="1"/>
          </p:nvPr>
        </p:nvSpPr>
        <p:spPr/>
        <p:txBody>
          <a:bodyPr/>
          <a:lstStyle/>
          <a:p>
            <a:pPr rtl="0"/>
            <a:fld id="{52E4E523-994D-4DC1-A1D8-BBD0C9941BD3}" type="datetime1">
              <a:rPr lang="it-IT" smtClean="0"/>
              <a:t>14/06/2024</a:t>
            </a:fld>
            <a:endParaRPr lang="it-IT" dirty="0"/>
          </a:p>
        </p:txBody>
      </p:sp>
    </p:spTree>
    <p:extLst>
      <p:ext uri="{BB962C8B-B14F-4D97-AF65-F5344CB8AC3E}">
        <p14:creationId xmlns:p14="http://schemas.microsoft.com/office/powerpoint/2010/main" val="18270140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3B34EC-77AE-692D-E2E8-44E59F62C1E1}"/>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8EAED5E6-8E73-A6A3-A61C-4B7A01188FCB}"/>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D46D83F1-7EFE-9426-B715-90074851912E}"/>
              </a:ext>
            </a:extLst>
          </p:cNvPr>
          <p:cNvSpPr>
            <a:spLocks noGrp="1"/>
          </p:cNvSpPr>
          <p:nvPr>
            <p:ph type="body" idx="1"/>
          </p:nvPr>
        </p:nvSpPr>
        <p:spPr/>
        <p:txBody>
          <a:bodyPr rtlCol="0"/>
          <a:lstStyle/>
          <a:p>
            <a:pPr rtl="0"/>
            <a:endParaRPr lang="it-IT" dirty="0"/>
          </a:p>
        </p:txBody>
      </p:sp>
      <p:sp>
        <p:nvSpPr>
          <p:cNvPr id="4" name="Segnaposto numero diapositiva 3">
            <a:extLst>
              <a:ext uri="{FF2B5EF4-FFF2-40B4-BE49-F238E27FC236}">
                <a16:creationId xmlns:a16="http://schemas.microsoft.com/office/drawing/2014/main" id="{005D459B-335C-F22D-2780-DABE2724A2FD}"/>
              </a:ext>
            </a:extLst>
          </p:cNvPr>
          <p:cNvSpPr>
            <a:spLocks noGrp="1"/>
          </p:cNvSpPr>
          <p:nvPr>
            <p:ph type="sldNum" sz="quarter" idx="5"/>
          </p:nvPr>
        </p:nvSpPr>
        <p:spPr/>
        <p:txBody>
          <a:bodyPr rtlCol="0"/>
          <a:lstStyle/>
          <a:p>
            <a:pPr rtl="0"/>
            <a:fld id="{1983A999-5E0E-42CA-8400-604AE921FF7C}" type="slidenum">
              <a:rPr lang="it-IT" smtClean="0"/>
              <a:t>12</a:t>
            </a:fld>
            <a:endParaRPr lang="it-IT" dirty="0"/>
          </a:p>
        </p:txBody>
      </p:sp>
      <p:sp>
        <p:nvSpPr>
          <p:cNvPr id="5" name="Segnaposto data 4">
            <a:extLst>
              <a:ext uri="{FF2B5EF4-FFF2-40B4-BE49-F238E27FC236}">
                <a16:creationId xmlns:a16="http://schemas.microsoft.com/office/drawing/2014/main" id="{B2FE77C9-0A79-E0C4-C291-2EEB80C50177}"/>
              </a:ext>
            </a:extLst>
          </p:cNvPr>
          <p:cNvSpPr>
            <a:spLocks noGrp="1"/>
          </p:cNvSpPr>
          <p:nvPr>
            <p:ph type="dt" idx="1"/>
          </p:nvPr>
        </p:nvSpPr>
        <p:spPr/>
        <p:txBody>
          <a:bodyPr/>
          <a:lstStyle/>
          <a:p>
            <a:pPr rtl="0"/>
            <a:fld id="{52E4E523-994D-4DC1-A1D8-BBD0C9941BD3}" type="datetime1">
              <a:rPr lang="it-IT" smtClean="0"/>
              <a:t>14/06/2024</a:t>
            </a:fld>
            <a:endParaRPr lang="it-IT" dirty="0"/>
          </a:p>
        </p:txBody>
      </p:sp>
    </p:spTree>
    <p:extLst>
      <p:ext uri="{BB962C8B-B14F-4D97-AF65-F5344CB8AC3E}">
        <p14:creationId xmlns:p14="http://schemas.microsoft.com/office/powerpoint/2010/main" val="2911868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BB1608-9836-9A55-8E61-E57348718174}"/>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5EFC25CA-61F7-CD0E-93C6-274EE486B573}"/>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770283D5-AE91-BDA2-D408-3705D1915CC7}"/>
              </a:ext>
            </a:extLst>
          </p:cNvPr>
          <p:cNvSpPr>
            <a:spLocks noGrp="1"/>
          </p:cNvSpPr>
          <p:nvPr>
            <p:ph type="body" idx="1"/>
          </p:nvPr>
        </p:nvSpPr>
        <p:spPr/>
        <p:txBody>
          <a:bodyPr rtlCol="0"/>
          <a:lstStyle/>
          <a:p>
            <a:pPr rtl="0"/>
            <a:endParaRPr lang="it-IT" dirty="0"/>
          </a:p>
        </p:txBody>
      </p:sp>
      <p:sp>
        <p:nvSpPr>
          <p:cNvPr id="4" name="Segnaposto numero diapositiva 3">
            <a:extLst>
              <a:ext uri="{FF2B5EF4-FFF2-40B4-BE49-F238E27FC236}">
                <a16:creationId xmlns:a16="http://schemas.microsoft.com/office/drawing/2014/main" id="{557D1EAE-99D2-FBD5-2F61-83559EDF47ED}"/>
              </a:ext>
            </a:extLst>
          </p:cNvPr>
          <p:cNvSpPr>
            <a:spLocks noGrp="1"/>
          </p:cNvSpPr>
          <p:nvPr>
            <p:ph type="sldNum" sz="quarter" idx="5"/>
          </p:nvPr>
        </p:nvSpPr>
        <p:spPr/>
        <p:txBody>
          <a:bodyPr rtlCol="0"/>
          <a:lstStyle/>
          <a:p>
            <a:pPr rtl="0"/>
            <a:fld id="{1983A999-5E0E-42CA-8400-604AE921FF7C}" type="slidenum">
              <a:rPr lang="it-IT" smtClean="0"/>
              <a:t>13</a:t>
            </a:fld>
            <a:endParaRPr lang="it-IT" dirty="0"/>
          </a:p>
        </p:txBody>
      </p:sp>
      <p:sp>
        <p:nvSpPr>
          <p:cNvPr id="5" name="Segnaposto data 4">
            <a:extLst>
              <a:ext uri="{FF2B5EF4-FFF2-40B4-BE49-F238E27FC236}">
                <a16:creationId xmlns:a16="http://schemas.microsoft.com/office/drawing/2014/main" id="{39067D37-4EDB-F0E7-4FED-A63B61E68C75}"/>
              </a:ext>
            </a:extLst>
          </p:cNvPr>
          <p:cNvSpPr>
            <a:spLocks noGrp="1"/>
          </p:cNvSpPr>
          <p:nvPr>
            <p:ph type="dt" idx="1"/>
          </p:nvPr>
        </p:nvSpPr>
        <p:spPr/>
        <p:txBody>
          <a:bodyPr/>
          <a:lstStyle/>
          <a:p>
            <a:pPr rtl="0"/>
            <a:fld id="{52E4E523-994D-4DC1-A1D8-BBD0C9941BD3}" type="datetime1">
              <a:rPr lang="it-IT" smtClean="0"/>
              <a:t>14/06/2024</a:t>
            </a:fld>
            <a:endParaRPr lang="it-IT" dirty="0"/>
          </a:p>
        </p:txBody>
      </p:sp>
    </p:spTree>
    <p:extLst>
      <p:ext uri="{BB962C8B-B14F-4D97-AF65-F5344CB8AC3E}">
        <p14:creationId xmlns:p14="http://schemas.microsoft.com/office/powerpoint/2010/main" val="18916951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7F459C-064F-A70C-B64D-BCD5ED34D649}"/>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07DC8F0F-7C32-9795-F8D4-8FC19E608CB5}"/>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381DDBBC-F2EF-983E-9ACA-6D0DE2003505}"/>
              </a:ext>
            </a:extLst>
          </p:cNvPr>
          <p:cNvSpPr>
            <a:spLocks noGrp="1"/>
          </p:cNvSpPr>
          <p:nvPr>
            <p:ph type="body" idx="1"/>
          </p:nvPr>
        </p:nvSpPr>
        <p:spPr/>
        <p:txBody>
          <a:bodyPr rtlCol="0"/>
          <a:lstStyle/>
          <a:p>
            <a:pPr rtl="0"/>
            <a:endParaRPr lang="it-IT" dirty="0"/>
          </a:p>
        </p:txBody>
      </p:sp>
      <p:sp>
        <p:nvSpPr>
          <p:cNvPr id="4" name="Segnaposto numero diapositiva 3">
            <a:extLst>
              <a:ext uri="{FF2B5EF4-FFF2-40B4-BE49-F238E27FC236}">
                <a16:creationId xmlns:a16="http://schemas.microsoft.com/office/drawing/2014/main" id="{B6EC038E-96EC-89ED-F643-E89D9625B6CD}"/>
              </a:ext>
            </a:extLst>
          </p:cNvPr>
          <p:cNvSpPr>
            <a:spLocks noGrp="1"/>
          </p:cNvSpPr>
          <p:nvPr>
            <p:ph type="sldNum" sz="quarter" idx="5"/>
          </p:nvPr>
        </p:nvSpPr>
        <p:spPr/>
        <p:txBody>
          <a:bodyPr rtlCol="0"/>
          <a:lstStyle/>
          <a:p>
            <a:pPr rtl="0"/>
            <a:fld id="{1983A999-5E0E-42CA-8400-604AE921FF7C}" type="slidenum">
              <a:rPr lang="it-IT" smtClean="0"/>
              <a:t>14</a:t>
            </a:fld>
            <a:endParaRPr lang="it-IT" dirty="0"/>
          </a:p>
        </p:txBody>
      </p:sp>
      <p:sp>
        <p:nvSpPr>
          <p:cNvPr id="5" name="Segnaposto data 4">
            <a:extLst>
              <a:ext uri="{FF2B5EF4-FFF2-40B4-BE49-F238E27FC236}">
                <a16:creationId xmlns:a16="http://schemas.microsoft.com/office/drawing/2014/main" id="{A712A6D8-C01D-A10E-3111-5E105990E31B}"/>
              </a:ext>
            </a:extLst>
          </p:cNvPr>
          <p:cNvSpPr>
            <a:spLocks noGrp="1"/>
          </p:cNvSpPr>
          <p:nvPr>
            <p:ph type="dt" idx="1"/>
          </p:nvPr>
        </p:nvSpPr>
        <p:spPr/>
        <p:txBody>
          <a:bodyPr/>
          <a:lstStyle/>
          <a:p>
            <a:pPr rtl="0"/>
            <a:fld id="{52E4E523-994D-4DC1-A1D8-BBD0C9941BD3}" type="datetime1">
              <a:rPr lang="it-IT" smtClean="0"/>
              <a:t>14/06/2024</a:t>
            </a:fld>
            <a:endParaRPr lang="it-IT" dirty="0"/>
          </a:p>
        </p:txBody>
      </p:sp>
    </p:spTree>
    <p:extLst>
      <p:ext uri="{BB962C8B-B14F-4D97-AF65-F5344CB8AC3E}">
        <p14:creationId xmlns:p14="http://schemas.microsoft.com/office/powerpoint/2010/main" val="5733847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573C3-EDAC-D022-DD7D-B1FBAAA20876}"/>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ADD10068-F361-5782-9309-9D925CA99FA1}"/>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E8BB9EAC-83AE-E993-F54A-24FB2C5484C6}"/>
              </a:ext>
            </a:extLst>
          </p:cNvPr>
          <p:cNvSpPr>
            <a:spLocks noGrp="1"/>
          </p:cNvSpPr>
          <p:nvPr>
            <p:ph type="body" idx="1"/>
          </p:nvPr>
        </p:nvSpPr>
        <p:spPr/>
        <p:txBody>
          <a:bodyPr rtlCol="0"/>
          <a:lstStyle/>
          <a:p>
            <a:pPr rtl="0"/>
            <a:endParaRPr lang="it-IT" dirty="0"/>
          </a:p>
        </p:txBody>
      </p:sp>
      <p:sp>
        <p:nvSpPr>
          <p:cNvPr id="4" name="Segnaposto numero diapositiva 3">
            <a:extLst>
              <a:ext uri="{FF2B5EF4-FFF2-40B4-BE49-F238E27FC236}">
                <a16:creationId xmlns:a16="http://schemas.microsoft.com/office/drawing/2014/main" id="{F0AF53F5-D137-6295-7555-97E13FAD28C6}"/>
              </a:ext>
            </a:extLst>
          </p:cNvPr>
          <p:cNvSpPr>
            <a:spLocks noGrp="1"/>
          </p:cNvSpPr>
          <p:nvPr>
            <p:ph type="sldNum" sz="quarter" idx="5"/>
          </p:nvPr>
        </p:nvSpPr>
        <p:spPr/>
        <p:txBody>
          <a:bodyPr rtlCol="0"/>
          <a:lstStyle/>
          <a:p>
            <a:pPr rtl="0"/>
            <a:fld id="{1983A999-5E0E-42CA-8400-604AE921FF7C}" type="slidenum">
              <a:rPr lang="it-IT" smtClean="0"/>
              <a:t>15</a:t>
            </a:fld>
            <a:endParaRPr lang="it-IT" dirty="0"/>
          </a:p>
        </p:txBody>
      </p:sp>
      <p:sp>
        <p:nvSpPr>
          <p:cNvPr id="5" name="Segnaposto data 4">
            <a:extLst>
              <a:ext uri="{FF2B5EF4-FFF2-40B4-BE49-F238E27FC236}">
                <a16:creationId xmlns:a16="http://schemas.microsoft.com/office/drawing/2014/main" id="{A330DAED-6408-F8D9-917F-A89F24714CF5}"/>
              </a:ext>
            </a:extLst>
          </p:cNvPr>
          <p:cNvSpPr>
            <a:spLocks noGrp="1"/>
          </p:cNvSpPr>
          <p:nvPr>
            <p:ph type="dt" idx="1"/>
          </p:nvPr>
        </p:nvSpPr>
        <p:spPr/>
        <p:txBody>
          <a:bodyPr/>
          <a:lstStyle/>
          <a:p>
            <a:pPr rtl="0"/>
            <a:fld id="{52E4E523-994D-4DC1-A1D8-BBD0C9941BD3}" type="datetime1">
              <a:rPr lang="it-IT" smtClean="0"/>
              <a:t>14/06/2024</a:t>
            </a:fld>
            <a:endParaRPr lang="it-IT" dirty="0"/>
          </a:p>
        </p:txBody>
      </p:sp>
    </p:spTree>
    <p:extLst>
      <p:ext uri="{BB962C8B-B14F-4D97-AF65-F5344CB8AC3E}">
        <p14:creationId xmlns:p14="http://schemas.microsoft.com/office/powerpoint/2010/main" val="35612287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898ED4-BE3E-24F8-531E-E68585FB3E23}"/>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E4F0CD8B-04F2-E8EE-B0AA-4EB51557DE94}"/>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3AD74D05-8F8F-7BB8-0B0D-77AD5A9F3A4A}"/>
              </a:ext>
            </a:extLst>
          </p:cNvPr>
          <p:cNvSpPr>
            <a:spLocks noGrp="1"/>
          </p:cNvSpPr>
          <p:nvPr>
            <p:ph type="body" idx="1"/>
          </p:nvPr>
        </p:nvSpPr>
        <p:spPr/>
        <p:txBody>
          <a:bodyPr rtlCol="0"/>
          <a:lstStyle/>
          <a:p>
            <a:pPr rtl="0"/>
            <a:endParaRPr lang="it-IT" dirty="0"/>
          </a:p>
        </p:txBody>
      </p:sp>
      <p:sp>
        <p:nvSpPr>
          <p:cNvPr id="4" name="Segnaposto numero diapositiva 3">
            <a:extLst>
              <a:ext uri="{FF2B5EF4-FFF2-40B4-BE49-F238E27FC236}">
                <a16:creationId xmlns:a16="http://schemas.microsoft.com/office/drawing/2014/main" id="{E6567FC6-C4A9-991F-8B5F-904479644925}"/>
              </a:ext>
            </a:extLst>
          </p:cNvPr>
          <p:cNvSpPr>
            <a:spLocks noGrp="1"/>
          </p:cNvSpPr>
          <p:nvPr>
            <p:ph type="sldNum" sz="quarter" idx="5"/>
          </p:nvPr>
        </p:nvSpPr>
        <p:spPr/>
        <p:txBody>
          <a:bodyPr rtlCol="0"/>
          <a:lstStyle/>
          <a:p>
            <a:pPr rtl="0"/>
            <a:fld id="{1983A999-5E0E-42CA-8400-604AE921FF7C}" type="slidenum">
              <a:rPr lang="it-IT" smtClean="0"/>
              <a:t>16</a:t>
            </a:fld>
            <a:endParaRPr lang="it-IT" dirty="0"/>
          </a:p>
        </p:txBody>
      </p:sp>
      <p:sp>
        <p:nvSpPr>
          <p:cNvPr id="5" name="Segnaposto data 4">
            <a:extLst>
              <a:ext uri="{FF2B5EF4-FFF2-40B4-BE49-F238E27FC236}">
                <a16:creationId xmlns:a16="http://schemas.microsoft.com/office/drawing/2014/main" id="{C75A466A-9177-B3FD-63B7-6CCA7D726490}"/>
              </a:ext>
            </a:extLst>
          </p:cNvPr>
          <p:cNvSpPr>
            <a:spLocks noGrp="1"/>
          </p:cNvSpPr>
          <p:nvPr>
            <p:ph type="dt" idx="1"/>
          </p:nvPr>
        </p:nvSpPr>
        <p:spPr/>
        <p:txBody>
          <a:bodyPr/>
          <a:lstStyle/>
          <a:p>
            <a:pPr rtl="0"/>
            <a:fld id="{52E4E523-994D-4DC1-A1D8-BBD0C9941BD3}" type="datetime1">
              <a:rPr lang="it-IT" smtClean="0"/>
              <a:t>14/06/2024</a:t>
            </a:fld>
            <a:endParaRPr lang="it-IT" dirty="0"/>
          </a:p>
        </p:txBody>
      </p:sp>
    </p:spTree>
    <p:extLst>
      <p:ext uri="{BB962C8B-B14F-4D97-AF65-F5344CB8AC3E}">
        <p14:creationId xmlns:p14="http://schemas.microsoft.com/office/powerpoint/2010/main" val="5338445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FD7932-C934-A684-8310-D864C3C91E6F}"/>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4FBD5B7C-3F77-B1C6-6FC5-C0493A138569}"/>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0203F43A-525D-E6DF-AF00-AA947CA2F5D7}"/>
              </a:ext>
            </a:extLst>
          </p:cNvPr>
          <p:cNvSpPr>
            <a:spLocks noGrp="1"/>
          </p:cNvSpPr>
          <p:nvPr>
            <p:ph type="body" idx="1"/>
          </p:nvPr>
        </p:nvSpPr>
        <p:spPr/>
        <p:txBody>
          <a:bodyPr rtlCol="0"/>
          <a:lstStyle/>
          <a:p>
            <a:pPr rtl="0"/>
            <a:endParaRPr lang="it-IT" dirty="0"/>
          </a:p>
        </p:txBody>
      </p:sp>
      <p:sp>
        <p:nvSpPr>
          <p:cNvPr id="4" name="Segnaposto numero diapositiva 3">
            <a:extLst>
              <a:ext uri="{FF2B5EF4-FFF2-40B4-BE49-F238E27FC236}">
                <a16:creationId xmlns:a16="http://schemas.microsoft.com/office/drawing/2014/main" id="{F2215CDB-2BC0-8684-7CFD-D13BE93654C0}"/>
              </a:ext>
            </a:extLst>
          </p:cNvPr>
          <p:cNvSpPr>
            <a:spLocks noGrp="1"/>
          </p:cNvSpPr>
          <p:nvPr>
            <p:ph type="sldNum" sz="quarter" idx="5"/>
          </p:nvPr>
        </p:nvSpPr>
        <p:spPr/>
        <p:txBody>
          <a:bodyPr rtlCol="0"/>
          <a:lstStyle/>
          <a:p>
            <a:pPr rtl="0"/>
            <a:fld id="{1983A999-5E0E-42CA-8400-604AE921FF7C}" type="slidenum">
              <a:rPr lang="it-IT" smtClean="0"/>
              <a:t>17</a:t>
            </a:fld>
            <a:endParaRPr lang="it-IT" dirty="0"/>
          </a:p>
        </p:txBody>
      </p:sp>
      <p:sp>
        <p:nvSpPr>
          <p:cNvPr id="5" name="Segnaposto data 4">
            <a:extLst>
              <a:ext uri="{FF2B5EF4-FFF2-40B4-BE49-F238E27FC236}">
                <a16:creationId xmlns:a16="http://schemas.microsoft.com/office/drawing/2014/main" id="{5350810A-EF20-8B52-3DE4-3D943A05555D}"/>
              </a:ext>
            </a:extLst>
          </p:cNvPr>
          <p:cNvSpPr>
            <a:spLocks noGrp="1"/>
          </p:cNvSpPr>
          <p:nvPr>
            <p:ph type="dt" idx="1"/>
          </p:nvPr>
        </p:nvSpPr>
        <p:spPr/>
        <p:txBody>
          <a:bodyPr/>
          <a:lstStyle/>
          <a:p>
            <a:pPr rtl="0"/>
            <a:fld id="{52E4E523-994D-4DC1-A1D8-BBD0C9941BD3}" type="datetime1">
              <a:rPr lang="it-IT" smtClean="0"/>
              <a:t>14/06/2024</a:t>
            </a:fld>
            <a:endParaRPr lang="it-IT" dirty="0"/>
          </a:p>
        </p:txBody>
      </p:sp>
    </p:spTree>
    <p:extLst>
      <p:ext uri="{BB962C8B-B14F-4D97-AF65-F5344CB8AC3E}">
        <p14:creationId xmlns:p14="http://schemas.microsoft.com/office/powerpoint/2010/main" val="21819097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302933-5827-EA21-A07F-DCD47AE90699}"/>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F1F0AFC1-FFDE-91B7-305B-2B1202AF1104}"/>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A58624E5-211B-840B-3FFD-BDF8621A02D9}"/>
              </a:ext>
            </a:extLst>
          </p:cNvPr>
          <p:cNvSpPr>
            <a:spLocks noGrp="1"/>
          </p:cNvSpPr>
          <p:nvPr>
            <p:ph type="body" idx="1"/>
          </p:nvPr>
        </p:nvSpPr>
        <p:spPr/>
        <p:txBody>
          <a:bodyPr rtlCol="0"/>
          <a:lstStyle/>
          <a:p>
            <a:pPr rtl="0"/>
            <a:endParaRPr lang="it-IT" dirty="0"/>
          </a:p>
        </p:txBody>
      </p:sp>
      <p:sp>
        <p:nvSpPr>
          <p:cNvPr id="4" name="Segnaposto numero diapositiva 3">
            <a:extLst>
              <a:ext uri="{FF2B5EF4-FFF2-40B4-BE49-F238E27FC236}">
                <a16:creationId xmlns:a16="http://schemas.microsoft.com/office/drawing/2014/main" id="{B3375DA1-F6CA-A1B3-29E9-0EC241C38D7C}"/>
              </a:ext>
            </a:extLst>
          </p:cNvPr>
          <p:cNvSpPr>
            <a:spLocks noGrp="1"/>
          </p:cNvSpPr>
          <p:nvPr>
            <p:ph type="sldNum" sz="quarter" idx="5"/>
          </p:nvPr>
        </p:nvSpPr>
        <p:spPr/>
        <p:txBody>
          <a:bodyPr rtlCol="0"/>
          <a:lstStyle/>
          <a:p>
            <a:pPr rtl="0"/>
            <a:fld id="{1983A999-5E0E-42CA-8400-604AE921FF7C}" type="slidenum">
              <a:rPr lang="it-IT" smtClean="0"/>
              <a:t>18</a:t>
            </a:fld>
            <a:endParaRPr lang="it-IT" dirty="0"/>
          </a:p>
        </p:txBody>
      </p:sp>
      <p:sp>
        <p:nvSpPr>
          <p:cNvPr id="5" name="Segnaposto data 4">
            <a:extLst>
              <a:ext uri="{FF2B5EF4-FFF2-40B4-BE49-F238E27FC236}">
                <a16:creationId xmlns:a16="http://schemas.microsoft.com/office/drawing/2014/main" id="{2A8EB3A6-1CA0-C0ED-D9B5-9204D574BF62}"/>
              </a:ext>
            </a:extLst>
          </p:cNvPr>
          <p:cNvSpPr>
            <a:spLocks noGrp="1"/>
          </p:cNvSpPr>
          <p:nvPr>
            <p:ph type="dt" idx="1"/>
          </p:nvPr>
        </p:nvSpPr>
        <p:spPr/>
        <p:txBody>
          <a:bodyPr/>
          <a:lstStyle/>
          <a:p>
            <a:pPr rtl="0"/>
            <a:fld id="{52E4E523-994D-4DC1-A1D8-BBD0C9941BD3}" type="datetime1">
              <a:rPr lang="it-IT" smtClean="0"/>
              <a:t>14/06/2024</a:t>
            </a:fld>
            <a:endParaRPr lang="it-IT" dirty="0"/>
          </a:p>
        </p:txBody>
      </p:sp>
    </p:spTree>
    <p:extLst>
      <p:ext uri="{BB962C8B-B14F-4D97-AF65-F5344CB8AC3E}">
        <p14:creationId xmlns:p14="http://schemas.microsoft.com/office/powerpoint/2010/main" val="2059394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882985-5F5D-0BBE-0A9F-582089000A53}"/>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EE257BB3-796C-DA10-69F1-DBFA66118F30}"/>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E4051F23-5F11-D12F-296B-46DA4E49C15B}"/>
              </a:ext>
            </a:extLst>
          </p:cNvPr>
          <p:cNvSpPr>
            <a:spLocks noGrp="1"/>
          </p:cNvSpPr>
          <p:nvPr>
            <p:ph type="body" idx="1"/>
          </p:nvPr>
        </p:nvSpPr>
        <p:spPr/>
        <p:txBody>
          <a:bodyPr rtlCol="0"/>
          <a:lstStyle/>
          <a:p>
            <a:pPr rtl="0"/>
            <a:endParaRPr lang="it-IT" dirty="0"/>
          </a:p>
        </p:txBody>
      </p:sp>
      <p:sp>
        <p:nvSpPr>
          <p:cNvPr id="4" name="Segnaposto numero diapositiva 3">
            <a:extLst>
              <a:ext uri="{FF2B5EF4-FFF2-40B4-BE49-F238E27FC236}">
                <a16:creationId xmlns:a16="http://schemas.microsoft.com/office/drawing/2014/main" id="{D88261E9-FE27-C223-5392-4B4940B18AFB}"/>
              </a:ext>
            </a:extLst>
          </p:cNvPr>
          <p:cNvSpPr>
            <a:spLocks noGrp="1"/>
          </p:cNvSpPr>
          <p:nvPr>
            <p:ph type="sldNum" sz="quarter" idx="5"/>
          </p:nvPr>
        </p:nvSpPr>
        <p:spPr/>
        <p:txBody>
          <a:bodyPr rtlCol="0"/>
          <a:lstStyle/>
          <a:p>
            <a:pPr rtl="0"/>
            <a:fld id="{1983A999-5E0E-42CA-8400-604AE921FF7C}" type="slidenum">
              <a:rPr lang="it-IT" smtClean="0"/>
              <a:t>19</a:t>
            </a:fld>
            <a:endParaRPr lang="it-IT" dirty="0"/>
          </a:p>
        </p:txBody>
      </p:sp>
      <p:sp>
        <p:nvSpPr>
          <p:cNvPr id="5" name="Segnaposto data 4">
            <a:extLst>
              <a:ext uri="{FF2B5EF4-FFF2-40B4-BE49-F238E27FC236}">
                <a16:creationId xmlns:a16="http://schemas.microsoft.com/office/drawing/2014/main" id="{0CA9D397-2C76-088F-33E7-EB1B044C2BFF}"/>
              </a:ext>
            </a:extLst>
          </p:cNvPr>
          <p:cNvSpPr>
            <a:spLocks noGrp="1"/>
          </p:cNvSpPr>
          <p:nvPr>
            <p:ph type="dt" idx="1"/>
          </p:nvPr>
        </p:nvSpPr>
        <p:spPr/>
        <p:txBody>
          <a:bodyPr/>
          <a:lstStyle/>
          <a:p>
            <a:pPr rtl="0"/>
            <a:fld id="{52E4E523-994D-4DC1-A1D8-BBD0C9941BD3}" type="datetime1">
              <a:rPr lang="it-IT" smtClean="0"/>
              <a:t>14/06/2024</a:t>
            </a:fld>
            <a:endParaRPr lang="it-IT" dirty="0"/>
          </a:p>
        </p:txBody>
      </p:sp>
    </p:spTree>
    <p:extLst>
      <p:ext uri="{BB962C8B-B14F-4D97-AF65-F5344CB8AC3E}">
        <p14:creationId xmlns:p14="http://schemas.microsoft.com/office/powerpoint/2010/main" val="21643080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7D987A-AE5B-D903-55DE-F66BFCC72CCD}"/>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C23F9F7F-A157-AF95-3825-C0022EC38A87}"/>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00A89324-3F79-B8A9-4076-FB60681935E8}"/>
              </a:ext>
            </a:extLst>
          </p:cNvPr>
          <p:cNvSpPr>
            <a:spLocks noGrp="1"/>
          </p:cNvSpPr>
          <p:nvPr>
            <p:ph type="body" idx="1"/>
          </p:nvPr>
        </p:nvSpPr>
        <p:spPr/>
        <p:txBody>
          <a:bodyPr rtlCol="0"/>
          <a:lstStyle/>
          <a:p>
            <a:pPr rtl="0"/>
            <a:endParaRPr lang="it-IT" dirty="0"/>
          </a:p>
        </p:txBody>
      </p:sp>
      <p:sp>
        <p:nvSpPr>
          <p:cNvPr id="4" name="Segnaposto numero diapositiva 3">
            <a:extLst>
              <a:ext uri="{FF2B5EF4-FFF2-40B4-BE49-F238E27FC236}">
                <a16:creationId xmlns:a16="http://schemas.microsoft.com/office/drawing/2014/main" id="{50700752-E641-3F70-3529-1D4163BE2590}"/>
              </a:ext>
            </a:extLst>
          </p:cNvPr>
          <p:cNvSpPr>
            <a:spLocks noGrp="1"/>
          </p:cNvSpPr>
          <p:nvPr>
            <p:ph type="sldNum" sz="quarter" idx="5"/>
          </p:nvPr>
        </p:nvSpPr>
        <p:spPr/>
        <p:txBody>
          <a:bodyPr rtlCol="0"/>
          <a:lstStyle/>
          <a:p>
            <a:pPr rtl="0"/>
            <a:fld id="{1983A999-5E0E-42CA-8400-604AE921FF7C}" type="slidenum">
              <a:rPr lang="it-IT" smtClean="0"/>
              <a:t>20</a:t>
            </a:fld>
            <a:endParaRPr lang="it-IT" dirty="0"/>
          </a:p>
        </p:txBody>
      </p:sp>
      <p:sp>
        <p:nvSpPr>
          <p:cNvPr id="5" name="Segnaposto data 4">
            <a:extLst>
              <a:ext uri="{FF2B5EF4-FFF2-40B4-BE49-F238E27FC236}">
                <a16:creationId xmlns:a16="http://schemas.microsoft.com/office/drawing/2014/main" id="{AA57AE58-7FC1-DF20-EF2D-2BDFE7997721}"/>
              </a:ext>
            </a:extLst>
          </p:cNvPr>
          <p:cNvSpPr>
            <a:spLocks noGrp="1"/>
          </p:cNvSpPr>
          <p:nvPr>
            <p:ph type="dt" idx="1"/>
          </p:nvPr>
        </p:nvSpPr>
        <p:spPr/>
        <p:txBody>
          <a:bodyPr/>
          <a:lstStyle/>
          <a:p>
            <a:pPr rtl="0"/>
            <a:fld id="{52E4E523-994D-4DC1-A1D8-BBD0C9941BD3}" type="datetime1">
              <a:rPr lang="it-IT" smtClean="0"/>
              <a:t>14/06/2024</a:t>
            </a:fld>
            <a:endParaRPr lang="it-IT" dirty="0"/>
          </a:p>
        </p:txBody>
      </p:sp>
    </p:spTree>
    <p:extLst>
      <p:ext uri="{BB962C8B-B14F-4D97-AF65-F5344CB8AC3E}">
        <p14:creationId xmlns:p14="http://schemas.microsoft.com/office/powerpoint/2010/main" val="2674250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AE62D3-2139-93EA-C3EC-69BE8034D9A2}"/>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D42B1486-6F0A-3B83-57E2-3B91C26AA77A}"/>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A7698D65-E631-DFD0-E49E-82EDA458CE3D}"/>
              </a:ext>
            </a:extLst>
          </p:cNvPr>
          <p:cNvSpPr>
            <a:spLocks noGrp="1"/>
          </p:cNvSpPr>
          <p:nvPr>
            <p:ph type="body" idx="1"/>
          </p:nvPr>
        </p:nvSpPr>
        <p:spPr/>
        <p:txBody>
          <a:bodyPr rtlCol="0"/>
          <a:lstStyle/>
          <a:p>
            <a:pPr rtl="0"/>
            <a:endParaRPr lang="it-IT" dirty="0"/>
          </a:p>
        </p:txBody>
      </p:sp>
      <p:sp>
        <p:nvSpPr>
          <p:cNvPr id="4" name="Segnaposto numero diapositiva 3">
            <a:extLst>
              <a:ext uri="{FF2B5EF4-FFF2-40B4-BE49-F238E27FC236}">
                <a16:creationId xmlns:a16="http://schemas.microsoft.com/office/drawing/2014/main" id="{9F6912C3-E5B2-CBE9-DD99-BF49085A2530}"/>
              </a:ext>
            </a:extLst>
          </p:cNvPr>
          <p:cNvSpPr>
            <a:spLocks noGrp="1"/>
          </p:cNvSpPr>
          <p:nvPr>
            <p:ph type="sldNum" sz="quarter" idx="5"/>
          </p:nvPr>
        </p:nvSpPr>
        <p:spPr/>
        <p:txBody>
          <a:bodyPr rtlCol="0"/>
          <a:lstStyle/>
          <a:p>
            <a:pPr rtl="0"/>
            <a:fld id="{1983A999-5E0E-42CA-8400-604AE921FF7C}" type="slidenum">
              <a:rPr lang="it-IT" smtClean="0"/>
              <a:t>21</a:t>
            </a:fld>
            <a:endParaRPr lang="it-IT" dirty="0"/>
          </a:p>
        </p:txBody>
      </p:sp>
      <p:sp>
        <p:nvSpPr>
          <p:cNvPr id="5" name="Segnaposto data 4">
            <a:extLst>
              <a:ext uri="{FF2B5EF4-FFF2-40B4-BE49-F238E27FC236}">
                <a16:creationId xmlns:a16="http://schemas.microsoft.com/office/drawing/2014/main" id="{434AFB6A-3886-25BC-3FF2-5BA0138ECA71}"/>
              </a:ext>
            </a:extLst>
          </p:cNvPr>
          <p:cNvSpPr>
            <a:spLocks noGrp="1"/>
          </p:cNvSpPr>
          <p:nvPr>
            <p:ph type="dt" idx="1"/>
          </p:nvPr>
        </p:nvSpPr>
        <p:spPr/>
        <p:txBody>
          <a:bodyPr/>
          <a:lstStyle/>
          <a:p>
            <a:pPr rtl="0"/>
            <a:fld id="{52E4E523-994D-4DC1-A1D8-BBD0C9941BD3}" type="datetime1">
              <a:rPr lang="it-IT" smtClean="0"/>
              <a:t>14/06/2024</a:t>
            </a:fld>
            <a:endParaRPr lang="it-IT" dirty="0"/>
          </a:p>
        </p:txBody>
      </p:sp>
    </p:spTree>
    <p:extLst>
      <p:ext uri="{BB962C8B-B14F-4D97-AF65-F5344CB8AC3E}">
        <p14:creationId xmlns:p14="http://schemas.microsoft.com/office/powerpoint/2010/main" val="4023882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B2031D-7E98-2149-3367-38A5BBBF9196}"/>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BA8D2CFC-4BE2-5F24-18E2-6A45C26D9084}"/>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2EF08E6A-13E3-2D5C-FCBA-2A2F7547733C}"/>
              </a:ext>
            </a:extLst>
          </p:cNvPr>
          <p:cNvSpPr>
            <a:spLocks noGrp="1"/>
          </p:cNvSpPr>
          <p:nvPr>
            <p:ph type="body" idx="1"/>
          </p:nvPr>
        </p:nvSpPr>
        <p:spPr/>
        <p:txBody>
          <a:bodyPr rtlCol="0"/>
          <a:lstStyle/>
          <a:p>
            <a:pPr rtl="0"/>
            <a:endParaRPr lang="it-IT" dirty="0"/>
          </a:p>
        </p:txBody>
      </p:sp>
      <p:sp>
        <p:nvSpPr>
          <p:cNvPr id="4" name="Segnaposto numero diapositiva 3">
            <a:extLst>
              <a:ext uri="{FF2B5EF4-FFF2-40B4-BE49-F238E27FC236}">
                <a16:creationId xmlns:a16="http://schemas.microsoft.com/office/drawing/2014/main" id="{10535B40-7069-C3DD-F3AB-F06F4CED81FD}"/>
              </a:ext>
            </a:extLst>
          </p:cNvPr>
          <p:cNvSpPr>
            <a:spLocks noGrp="1"/>
          </p:cNvSpPr>
          <p:nvPr>
            <p:ph type="sldNum" sz="quarter" idx="5"/>
          </p:nvPr>
        </p:nvSpPr>
        <p:spPr/>
        <p:txBody>
          <a:bodyPr rtlCol="0"/>
          <a:lstStyle/>
          <a:p>
            <a:pPr rtl="0"/>
            <a:fld id="{1983A999-5E0E-42CA-8400-604AE921FF7C}" type="slidenum">
              <a:rPr lang="it-IT" smtClean="0"/>
              <a:t>22</a:t>
            </a:fld>
            <a:endParaRPr lang="it-IT" dirty="0"/>
          </a:p>
        </p:txBody>
      </p:sp>
      <p:sp>
        <p:nvSpPr>
          <p:cNvPr id="5" name="Segnaposto data 4">
            <a:extLst>
              <a:ext uri="{FF2B5EF4-FFF2-40B4-BE49-F238E27FC236}">
                <a16:creationId xmlns:a16="http://schemas.microsoft.com/office/drawing/2014/main" id="{78113B99-A25B-ADD3-AF61-A936E96CA2B7}"/>
              </a:ext>
            </a:extLst>
          </p:cNvPr>
          <p:cNvSpPr>
            <a:spLocks noGrp="1"/>
          </p:cNvSpPr>
          <p:nvPr>
            <p:ph type="dt" idx="1"/>
          </p:nvPr>
        </p:nvSpPr>
        <p:spPr/>
        <p:txBody>
          <a:bodyPr/>
          <a:lstStyle/>
          <a:p>
            <a:pPr rtl="0"/>
            <a:fld id="{52E4E523-994D-4DC1-A1D8-BBD0C9941BD3}" type="datetime1">
              <a:rPr lang="it-IT" smtClean="0"/>
              <a:t>14/06/2024</a:t>
            </a:fld>
            <a:endParaRPr lang="it-IT" dirty="0"/>
          </a:p>
        </p:txBody>
      </p:sp>
    </p:spTree>
    <p:extLst>
      <p:ext uri="{BB962C8B-B14F-4D97-AF65-F5344CB8AC3E}">
        <p14:creationId xmlns:p14="http://schemas.microsoft.com/office/powerpoint/2010/main" val="16062389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F64C19-969D-1851-E66B-5D51BC44ECDF}"/>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379DDAF3-82FE-03EA-953C-3915948059B7}"/>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926D51F7-5ED7-F128-1258-414DC12C4F7E}"/>
              </a:ext>
            </a:extLst>
          </p:cNvPr>
          <p:cNvSpPr>
            <a:spLocks noGrp="1"/>
          </p:cNvSpPr>
          <p:nvPr>
            <p:ph type="body" idx="1"/>
          </p:nvPr>
        </p:nvSpPr>
        <p:spPr/>
        <p:txBody>
          <a:bodyPr rtlCol="0"/>
          <a:lstStyle/>
          <a:p>
            <a:pPr rtl="0"/>
            <a:endParaRPr lang="it-IT" dirty="0"/>
          </a:p>
        </p:txBody>
      </p:sp>
      <p:sp>
        <p:nvSpPr>
          <p:cNvPr id="4" name="Segnaposto numero diapositiva 3">
            <a:extLst>
              <a:ext uri="{FF2B5EF4-FFF2-40B4-BE49-F238E27FC236}">
                <a16:creationId xmlns:a16="http://schemas.microsoft.com/office/drawing/2014/main" id="{9A623E5B-F424-8D49-9EF6-54C4E61ED6B2}"/>
              </a:ext>
            </a:extLst>
          </p:cNvPr>
          <p:cNvSpPr>
            <a:spLocks noGrp="1"/>
          </p:cNvSpPr>
          <p:nvPr>
            <p:ph type="sldNum" sz="quarter" idx="5"/>
          </p:nvPr>
        </p:nvSpPr>
        <p:spPr/>
        <p:txBody>
          <a:bodyPr rtlCol="0"/>
          <a:lstStyle/>
          <a:p>
            <a:pPr rtl="0"/>
            <a:fld id="{1983A999-5E0E-42CA-8400-604AE921FF7C}" type="slidenum">
              <a:rPr lang="it-IT" smtClean="0"/>
              <a:t>23</a:t>
            </a:fld>
            <a:endParaRPr lang="it-IT" dirty="0"/>
          </a:p>
        </p:txBody>
      </p:sp>
      <p:sp>
        <p:nvSpPr>
          <p:cNvPr id="5" name="Segnaposto data 4">
            <a:extLst>
              <a:ext uri="{FF2B5EF4-FFF2-40B4-BE49-F238E27FC236}">
                <a16:creationId xmlns:a16="http://schemas.microsoft.com/office/drawing/2014/main" id="{976F320A-DFAA-8566-5438-FD2ED9217D8B}"/>
              </a:ext>
            </a:extLst>
          </p:cNvPr>
          <p:cNvSpPr>
            <a:spLocks noGrp="1"/>
          </p:cNvSpPr>
          <p:nvPr>
            <p:ph type="dt" idx="1"/>
          </p:nvPr>
        </p:nvSpPr>
        <p:spPr/>
        <p:txBody>
          <a:bodyPr/>
          <a:lstStyle/>
          <a:p>
            <a:pPr rtl="0"/>
            <a:fld id="{52E4E523-994D-4DC1-A1D8-BBD0C9941BD3}" type="datetime1">
              <a:rPr lang="it-IT" smtClean="0"/>
              <a:t>14/06/2024</a:t>
            </a:fld>
            <a:endParaRPr lang="it-IT" dirty="0"/>
          </a:p>
        </p:txBody>
      </p:sp>
    </p:spTree>
    <p:extLst>
      <p:ext uri="{BB962C8B-B14F-4D97-AF65-F5344CB8AC3E}">
        <p14:creationId xmlns:p14="http://schemas.microsoft.com/office/powerpoint/2010/main" val="30910854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F64C19-969D-1851-E66B-5D51BC44ECDF}"/>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379DDAF3-82FE-03EA-953C-3915948059B7}"/>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926D51F7-5ED7-F128-1258-414DC12C4F7E}"/>
              </a:ext>
            </a:extLst>
          </p:cNvPr>
          <p:cNvSpPr>
            <a:spLocks noGrp="1"/>
          </p:cNvSpPr>
          <p:nvPr>
            <p:ph type="body" idx="1"/>
          </p:nvPr>
        </p:nvSpPr>
        <p:spPr/>
        <p:txBody>
          <a:bodyPr rtlCol="0"/>
          <a:lstStyle/>
          <a:p>
            <a:pPr rtl="0"/>
            <a:endParaRPr lang="it-IT" dirty="0"/>
          </a:p>
        </p:txBody>
      </p:sp>
      <p:sp>
        <p:nvSpPr>
          <p:cNvPr id="4" name="Segnaposto numero diapositiva 3">
            <a:extLst>
              <a:ext uri="{FF2B5EF4-FFF2-40B4-BE49-F238E27FC236}">
                <a16:creationId xmlns:a16="http://schemas.microsoft.com/office/drawing/2014/main" id="{9A623E5B-F424-8D49-9EF6-54C4E61ED6B2}"/>
              </a:ext>
            </a:extLst>
          </p:cNvPr>
          <p:cNvSpPr>
            <a:spLocks noGrp="1"/>
          </p:cNvSpPr>
          <p:nvPr>
            <p:ph type="sldNum" sz="quarter" idx="5"/>
          </p:nvPr>
        </p:nvSpPr>
        <p:spPr/>
        <p:txBody>
          <a:bodyPr rtlCol="0"/>
          <a:lstStyle/>
          <a:p>
            <a:pPr rtl="0"/>
            <a:fld id="{1983A999-5E0E-42CA-8400-604AE921FF7C}" type="slidenum">
              <a:rPr lang="it-IT" smtClean="0"/>
              <a:t>24</a:t>
            </a:fld>
            <a:endParaRPr lang="it-IT" dirty="0"/>
          </a:p>
        </p:txBody>
      </p:sp>
      <p:sp>
        <p:nvSpPr>
          <p:cNvPr id="5" name="Segnaposto data 4">
            <a:extLst>
              <a:ext uri="{FF2B5EF4-FFF2-40B4-BE49-F238E27FC236}">
                <a16:creationId xmlns:a16="http://schemas.microsoft.com/office/drawing/2014/main" id="{976F320A-DFAA-8566-5438-FD2ED9217D8B}"/>
              </a:ext>
            </a:extLst>
          </p:cNvPr>
          <p:cNvSpPr>
            <a:spLocks noGrp="1"/>
          </p:cNvSpPr>
          <p:nvPr>
            <p:ph type="dt" idx="1"/>
          </p:nvPr>
        </p:nvSpPr>
        <p:spPr/>
        <p:txBody>
          <a:bodyPr/>
          <a:lstStyle/>
          <a:p>
            <a:pPr rtl="0"/>
            <a:fld id="{52E4E523-994D-4DC1-A1D8-BBD0C9941BD3}" type="datetime1">
              <a:rPr lang="it-IT" smtClean="0"/>
              <a:t>14/06/2024</a:t>
            </a:fld>
            <a:endParaRPr lang="it-IT" dirty="0"/>
          </a:p>
        </p:txBody>
      </p:sp>
    </p:spTree>
    <p:extLst>
      <p:ext uri="{BB962C8B-B14F-4D97-AF65-F5344CB8AC3E}">
        <p14:creationId xmlns:p14="http://schemas.microsoft.com/office/powerpoint/2010/main" val="4407242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9044B3-4B29-17B7-E0F3-1A0F41E3CC79}"/>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89C7258A-2801-B41F-D668-F8CF394361D2}"/>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8785846D-56F5-A5F2-0A1A-D43DA3D8E10F}"/>
              </a:ext>
            </a:extLst>
          </p:cNvPr>
          <p:cNvSpPr>
            <a:spLocks noGrp="1"/>
          </p:cNvSpPr>
          <p:nvPr>
            <p:ph type="body" idx="1"/>
          </p:nvPr>
        </p:nvSpPr>
        <p:spPr/>
        <p:txBody>
          <a:bodyPr rtlCol="0"/>
          <a:lstStyle/>
          <a:p>
            <a:pPr rtl="0"/>
            <a:endParaRPr lang="it-IT" dirty="0"/>
          </a:p>
        </p:txBody>
      </p:sp>
      <p:sp>
        <p:nvSpPr>
          <p:cNvPr id="4" name="Segnaposto numero diapositiva 3">
            <a:extLst>
              <a:ext uri="{FF2B5EF4-FFF2-40B4-BE49-F238E27FC236}">
                <a16:creationId xmlns:a16="http://schemas.microsoft.com/office/drawing/2014/main" id="{31ADBBE1-9934-99B4-24B2-4C2DF09E3892}"/>
              </a:ext>
            </a:extLst>
          </p:cNvPr>
          <p:cNvSpPr>
            <a:spLocks noGrp="1"/>
          </p:cNvSpPr>
          <p:nvPr>
            <p:ph type="sldNum" sz="quarter" idx="5"/>
          </p:nvPr>
        </p:nvSpPr>
        <p:spPr/>
        <p:txBody>
          <a:bodyPr rtlCol="0"/>
          <a:lstStyle/>
          <a:p>
            <a:pPr rtl="0"/>
            <a:fld id="{1983A999-5E0E-42CA-8400-604AE921FF7C}" type="slidenum">
              <a:rPr lang="it-IT" smtClean="0"/>
              <a:t>25</a:t>
            </a:fld>
            <a:endParaRPr lang="it-IT" dirty="0"/>
          </a:p>
        </p:txBody>
      </p:sp>
      <p:sp>
        <p:nvSpPr>
          <p:cNvPr id="5" name="Segnaposto data 4">
            <a:extLst>
              <a:ext uri="{FF2B5EF4-FFF2-40B4-BE49-F238E27FC236}">
                <a16:creationId xmlns:a16="http://schemas.microsoft.com/office/drawing/2014/main" id="{7AA580F7-EA82-0104-6D89-80555A2A7B75}"/>
              </a:ext>
            </a:extLst>
          </p:cNvPr>
          <p:cNvSpPr>
            <a:spLocks noGrp="1"/>
          </p:cNvSpPr>
          <p:nvPr>
            <p:ph type="dt" idx="1"/>
          </p:nvPr>
        </p:nvSpPr>
        <p:spPr/>
        <p:txBody>
          <a:bodyPr/>
          <a:lstStyle/>
          <a:p>
            <a:pPr rtl="0"/>
            <a:fld id="{52E4E523-994D-4DC1-A1D8-BBD0C9941BD3}" type="datetime1">
              <a:rPr lang="it-IT" smtClean="0"/>
              <a:t>14/06/2024</a:t>
            </a:fld>
            <a:endParaRPr lang="it-IT" dirty="0"/>
          </a:p>
        </p:txBody>
      </p:sp>
    </p:spTree>
    <p:extLst>
      <p:ext uri="{BB962C8B-B14F-4D97-AF65-F5344CB8AC3E}">
        <p14:creationId xmlns:p14="http://schemas.microsoft.com/office/powerpoint/2010/main" val="33853795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A4FF51-271D-734F-A2FF-76ABC0BE0705}"/>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96FA83BC-7BAF-DBA4-756B-930B2A91289C}"/>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F0005FBF-56AB-2E82-7D63-80895075F996}"/>
              </a:ext>
            </a:extLst>
          </p:cNvPr>
          <p:cNvSpPr>
            <a:spLocks noGrp="1"/>
          </p:cNvSpPr>
          <p:nvPr>
            <p:ph type="body" idx="1"/>
          </p:nvPr>
        </p:nvSpPr>
        <p:spPr/>
        <p:txBody>
          <a:bodyPr rtlCol="0"/>
          <a:lstStyle/>
          <a:p>
            <a:pPr rtl="0"/>
            <a:endParaRPr lang="it-IT" dirty="0"/>
          </a:p>
        </p:txBody>
      </p:sp>
      <p:sp>
        <p:nvSpPr>
          <p:cNvPr id="4" name="Segnaposto numero diapositiva 3">
            <a:extLst>
              <a:ext uri="{FF2B5EF4-FFF2-40B4-BE49-F238E27FC236}">
                <a16:creationId xmlns:a16="http://schemas.microsoft.com/office/drawing/2014/main" id="{994BE27B-D2B4-7258-00C2-22B49A11C648}"/>
              </a:ext>
            </a:extLst>
          </p:cNvPr>
          <p:cNvSpPr>
            <a:spLocks noGrp="1"/>
          </p:cNvSpPr>
          <p:nvPr>
            <p:ph type="sldNum" sz="quarter" idx="5"/>
          </p:nvPr>
        </p:nvSpPr>
        <p:spPr/>
        <p:txBody>
          <a:bodyPr rtlCol="0"/>
          <a:lstStyle/>
          <a:p>
            <a:pPr rtl="0"/>
            <a:fld id="{1983A999-5E0E-42CA-8400-604AE921FF7C}" type="slidenum">
              <a:rPr lang="it-IT" smtClean="0"/>
              <a:t>26</a:t>
            </a:fld>
            <a:endParaRPr lang="it-IT" dirty="0"/>
          </a:p>
        </p:txBody>
      </p:sp>
      <p:sp>
        <p:nvSpPr>
          <p:cNvPr id="5" name="Segnaposto data 4">
            <a:extLst>
              <a:ext uri="{FF2B5EF4-FFF2-40B4-BE49-F238E27FC236}">
                <a16:creationId xmlns:a16="http://schemas.microsoft.com/office/drawing/2014/main" id="{AB065AC1-7CE1-D8E2-791F-D054B6C99A88}"/>
              </a:ext>
            </a:extLst>
          </p:cNvPr>
          <p:cNvSpPr>
            <a:spLocks noGrp="1"/>
          </p:cNvSpPr>
          <p:nvPr>
            <p:ph type="dt" idx="1"/>
          </p:nvPr>
        </p:nvSpPr>
        <p:spPr/>
        <p:txBody>
          <a:bodyPr/>
          <a:lstStyle/>
          <a:p>
            <a:pPr rtl="0"/>
            <a:fld id="{52E4E523-994D-4DC1-A1D8-BBD0C9941BD3}" type="datetime1">
              <a:rPr lang="it-IT" smtClean="0"/>
              <a:t>14/06/2024</a:t>
            </a:fld>
            <a:endParaRPr lang="it-IT" dirty="0"/>
          </a:p>
        </p:txBody>
      </p:sp>
    </p:spTree>
    <p:extLst>
      <p:ext uri="{BB962C8B-B14F-4D97-AF65-F5344CB8AC3E}">
        <p14:creationId xmlns:p14="http://schemas.microsoft.com/office/powerpoint/2010/main" val="3975240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21CB6F-D729-45C8-C948-00AA3F32BC5F}"/>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9C9D4DF4-26C9-43B5-FA28-E7E016F3204E}"/>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882D2224-E54A-B63D-AE72-CDDE3E17DADC}"/>
              </a:ext>
            </a:extLst>
          </p:cNvPr>
          <p:cNvSpPr>
            <a:spLocks noGrp="1"/>
          </p:cNvSpPr>
          <p:nvPr>
            <p:ph type="body" idx="1"/>
          </p:nvPr>
        </p:nvSpPr>
        <p:spPr/>
        <p:txBody>
          <a:bodyPr rtlCol="0"/>
          <a:lstStyle/>
          <a:p>
            <a:pPr rtl="0"/>
            <a:endParaRPr lang="it-IT" dirty="0"/>
          </a:p>
        </p:txBody>
      </p:sp>
      <p:sp>
        <p:nvSpPr>
          <p:cNvPr id="4" name="Segnaposto numero diapositiva 3">
            <a:extLst>
              <a:ext uri="{FF2B5EF4-FFF2-40B4-BE49-F238E27FC236}">
                <a16:creationId xmlns:a16="http://schemas.microsoft.com/office/drawing/2014/main" id="{B03F080D-D3E6-6857-D7B2-7081244481CF}"/>
              </a:ext>
            </a:extLst>
          </p:cNvPr>
          <p:cNvSpPr>
            <a:spLocks noGrp="1"/>
          </p:cNvSpPr>
          <p:nvPr>
            <p:ph type="sldNum" sz="quarter" idx="5"/>
          </p:nvPr>
        </p:nvSpPr>
        <p:spPr/>
        <p:txBody>
          <a:bodyPr rtlCol="0"/>
          <a:lstStyle/>
          <a:p>
            <a:pPr rtl="0"/>
            <a:fld id="{1983A999-5E0E-42CA-8400-604AE921FF7C}" type="slidenum">
              <a:rPr lang="it-IT" smtClean="0"/>
              <a:t>27</a:t>
            </a:fld>
            <a:endParaRPr lang="it-IT" dirty="0"/>
          </a:p>
        </p:txBody>
      </p:sp>
      <p:sp>
        <p:nvSpPr>
          <p:cNvPr id="5" name="Segnaposto data 4">
            <a:extLst>
              <a:ext uri="{FF2B5EF4-FFF2-40B4-BE49-F238E27FC236}">
                <a16:creationId xmlns:a16="http://schemas.microsoft.com/office/drawing/2014/main" id="{10952A1F-63C8-F8A1-CCCF-E6281A277920}"/>
              </a:ext>
            </a:extLst>
          </p:cNvPr>
          <p:cNvSpPr>
            <a:spLocks noGrp="1"/>
          </p:cNvSpPr>
          <p:nvPr>
            <p:ph type="dt" idx="1"/>
          </p:nvPr>
        </p:nvSpPr>
        <p:spPr/>
        <p:txBody>
          <a:bodyPr/>
          <a:lstStyle/>
          <a:p>
            <a:pPr rtl="0"/>
            <a:fld id="{52E4E523-994D-4DC1-A1D8-BBD0C9941BD3}" type="datetime1">
              <a:rPr lang="it-IT" smtClean="0"/>
              <a:t>14/06/2024</a:t>
            </a:fld>
            <a:endParaRPr lang="it-IT" dirty="0"/>
          </a:p>
        </p:txBody>
      </p:sp>
    </p:spTree>
    <p:extLst>
      <p:ext uri="{BB962C8B-B14F-4D97-AF65-F5344CB8AC3E}">
        <p14:creationId xmlns:p14="http://schemas.microsoft.com/office/powerpoint/2010/main" val="28101783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475378-518F-0F53-8FBB-3E68C8AD1433}"/>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42E17553-045B-179A-E3DF-546EDF7A6AEF}"/>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8AD5516C-0141-8EBC-FD43-ED6CBABC09D3}"/>
              </a:ext>
            </a:extLst>
          </p:cNvPr>
          <p:cNvSpPr>
            <a:spLocks noGrp="1"/>
          </p:cNvSpPr>
          <p:nvPr>
            <p:ph type="body" idx="1"/>
          </p:nvPr>
        </p:nvSpPr>
        <p:spPr/>
        <p:txBody>
          <a:bodyPr rtlCol="0"/>
          <a:lstStyle/>
          <a:p>
            <a:pPr rtl="0"/>
            <a:endParaRPr lang="it-IT" dirty="0"/>
          </a:p>
        </p:txBody>
      </p:sp>
      <p:sp>
        <p:nvSpPr>
          <p:cNvPr id="4" name="Segnaposto numero diapositiva 3">
            <a:extLst>
              <a:ext uri="{FF2B5EF4-FFF2-40B4-BE49-F238E27FC236}">
                <a16:creationId xmlns:a16="http://schemas.microsoft.com/office/drawing/2014/main" id="{98A1F81F-E979-767A-8787-D5364B820768}"/>
              </a:ext>
            </a:extLst>
          </p:cNvPr>
          <p:cNvSpPr>
            <a:spLocks noGrp="1"/>
          </p:cNvSpPr>
          <p:nvPr>
            <p:ph type="sldNum" sz="quarter" idx="5"/>
          </p:nvPr>
        </p:nvSpPr>
        <p:spPr/>
        <p:txBody>
          <a:bodyPr rtlCol="0"/>
          <a:lstStyle/>
          <a:p>
            <a:pPr rtl="0"/>
            <a:fld id="{1983A999-5E0E-42CA-8400-604AE921FF7C}" type="slidenum">
              <a:rPr lang="it-IT" smtClean="0"/>
              <a:t>28</a:t>
            </a:fld>
            <a:endParaRPr lang="it-IT" dirty="0"/>
          </a:p>
        </p:txBody>
      </p:sp>
      <p:sp>
        <p:nvSpPr>
          <p:cNvPr id="5" name="Segnaposto data 4">
            <a:extLst>
              <a:ext uri="{FF2B5EF4-FFF2-40B4-BE49-F238E27FC236}">
                <a16:creationId xmlns:a16="http://schemas.microsoft.com/office/drawing/2014/main" id="{048B60A8-C280-DF85-DF57-AA2761CBBD94}"/>
              </a:ext>
            </a:extLst>
          </p:cNvPr>
          <p:cNvSpPr>
            <a:spLocks noGrp="1"/>
          </p:cNvSpPr>
          <p:nvPr>
            <p:ph type="dt" idx="1"/>
          </p:nvPr>
        </p:nvSpPr>
        <p:spPr/>
        <p:txBody>
          <a:bodyPr/>
          <a:lstStyle/>
          <a:p>
            <a:pPr rtl="0"/>
            <a:fld id="{52E4E523-994D-4DC1-A1D8-BBD0C9941BD3}" type="datetime1">
              <a:rPr lang="it-IT" smtClean="0"/>
              <a:t>14/06/2024</a:t>
            </a:fld>
            <a:endParaRPr lang="it-IT" dirty="0"/>
          </a:p>
        </p:txBody>
      </p:sp>
    </p:spTree>
    <p:extLst>
      <p:ext uri="{BB962C8B-B14F-4D97-AF65-F5344CB8AC3E}">
        <p14:creationId xmlns:p14="http://schemas.microsoft.com/office/powerpoint/2010/main" val="40783348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8FEFE0-639C-FECD-DC17-7F7288E87CD0}"/>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C6D38520-51B3-DBEC-466C-0033A32A48FB}"/>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E7F46D00-8015-53A0-D719-5DCB8E53B07C}"/>
              </a:ext>
            </a:extLst>
          </p:cNvPr>
          <p:cNvSpPr>
            <a:spLocks noGrp="1"/>
          </p:cNvSpPr>
          <p:nvPr>
            <p:ph type="body" idx="1"/>
          </p:nvPr>
        </p:nvSpPr>
        <p:spPr/>
        <p:txBody>
          <a:bodyPr rtlCol="0"/>
          <a:lstStyle/>
          <a:p>
            <a:pPr rtl="0"/>
            <a:endParaRPr lang="it-IT" dirty="0"/>
          </a:p>
        </p:txBody>
      </p:sp>
      <p:sp>
        <p:nvSpPr>
          <p:cNvPr id="4" name="Segnaposto numero diapositiva 3">
            <a:extLst>
              <a:ext uri="{FF2B5EF4-FFF2-40B4-BE49-F238E27FC236}">
                <a16:creationId xmlns:a16="http://schemas.microsoft.com/office/drawing/2014/main" id="{35D5A2D8-3723-DA8F-1967-069E49800FBF}"/>
              </a:ext>
            </a:extLst>
          </p:cNvPr>
          <p:cNvSpPr>
            <a:spLocks noGrp="1"/>
          </p:cNvSpPr>
          <p:nvPr>
            <p:ph type="sldNum" sz="quarter" idx="5"/>
          </p:nvPr>
        </p:nvSpPr>
        <p:spPr/>
        <p:txBody>
          <a:bodyPr rtlCol="0"/>
          <a:lstStyle/>
          <a:p>
            <a:pPr rtl="0"/>
            <a:fld id="{1983A999-5E0E-42CA-8400-604AE921FF7C}" type="slidenum">
              <a:rPr lang="it-IT" smtClean="0"/>
              <a:t>29</a:t>
            </a:fld>
            <a:endParaRPr lang="it-IT" dirty="0"/>
          </a:p>
        </p:txBody>
      </p:sp>
      <p:sp>
        <p:nvSpPr>
          <p:cNvPr id="5" name="Segnaposto data 4">
            <a:extLst>
              <a:ext uri="{FF2B5EF4-FFF2-40B4-BE49-F238E27FC236}">
                <a16:creationId xmlns:a16="http://schemas.microsoft.com/office/drawing/2014/main" id="{9A24F892-5854-B5E0-9E0A-9AE951949CD0}"/>
              </a:ext>
            </a:extLst>
          </p:cNvPr>
          <p:cNvSpPr>
            <a:spLocks noGrp="1"/>
          </p:cNvSpPr>
          <p:nvPr>
            <p:ph type="dt" idx="1"/>
          </p:nvPr>
        </p:nvSpPr>
        <p:spPr/>
        <p:txBody>
          <a:bodyPr/>
          <a:lstStyle/>
          <a:p>
            <a:pPr rtl="0"/>
            <a:fld id="{52E4E523-994D-4DC1-A1D8-BBD0C9941BD3}" type="datetime1">
              <a:rPr lang="it-IT" smtClean="0"/>
              <a:t>14/06/2024</a:t>
            </a:fld>
            <a:endParaRPr lang="it-IT" dirty="0"/>
          </a:p>
        </p:txBody>
      </p:sp>
    </p:spTree>
    <p:extLst>
      <p:ext uri="{BB962C8B-B14F-4D97-AF65-F5344CB8AC3E}">
        <p14:creationId xmlns:p14="http://schemas.microsoft.com/office/powerpoint/2010/main" val="4769249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8FEFE0-639C-FECD-DC17-7F7288E87CD0}"/>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C6D38520-51B3-DBEC-466C-0033A32A48FB}"/>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E7F46D00-8015-53A0-D719-5DCB8E53B07C}"/>
              </a:ext>
            </a:extLst>
          </p:cNvPr>
          <p:cNvSpPr>
            <a:spLocks noGrp="1"/>
          </p:cNvSpPr>
          <p:nvPr>
            <p:ph type="body" idx="1"/>
          </p:nvPr>
        </p:nvSpPr>
        <p:spPr/>
        <p:txBody>
          <a:bodyPr rtlCol="0"/>
          <a:lstStyle/>
          <a:p>
            <a:pPr rtl="0"/>
            <a:endParaRPr lang="it-IT" dirty="0"/>
          </a:p>
        </p:txBody>
      </p:sp>
      <p:sp>
        <p:nvSpPr>
          <p:cNvPr id="4" name="Segnaposto numero diapositiva 3">
            <a:extLst>
              <a:ext uri="{FF2B5EF4-FFF2-40B4-BE49-F238E27FC236}">
                <a16:creationId xmlns:a16="http://schemas.microsoft.com/office/drawing/2014/main" id="{35D5A2D8-3723-DA8F-1967-069E49800FBF}"/>
              </a:ext>
            </a:extLst>
          </p:cNvPr>
          <p:cNvSpPr>
            <a:spLocks noGrp="1"/>
          </p:cNvSpPr>
          <p:nvPr>
            <p:ph type="sldNum" sz="quarter" idx="5"/>
          </p:nvPr>
        </p:nvSpPr>
        <p:spPr/>
        <p:txBody>
          <a:bodyPr rtlCol="0"/>
          <a:lstStyle/>
          <a:p>
            <a:pPr rtl="0"/>
            <a:fld id="{1983A999-5E0E-42CA-8400-604AE921FF7C}" type="slidenum">
              <a:rPr lang="it-IT" smtClean="0"/>
              <a:t>30</a:t>
            </a:fld>
            <a:endParaRPr lang="it-IT" dirty="0"/>
          </a:p>
        </p:txBody>
      </p:sp>
      <p:sp>
        <p:nvSpPr>
          <p:cNvPr id="5" name="Segnaposto data 4">
            <a:extLst>
              <a:ext uri="{FF2B5EF4-FFF2-40B4-BE49-F238E27FC236}">
                <a16:creationId xmlns:a16="http://schemas.microsoft.com/office/drawing/2014/main" id="{9A24F892-5854-B5E0-9E0A-9AE951949CD0}"/>
              </a:ext>
            </a:extLst>
          </p:cNvPr>
          <p:cNvSpPr>
            <a:spLocks noGrp="1"/>
          </p:cNvSpPr>
          <p:nvPr>
            <p:ph type="dt" idx="1"/>
          </p:nvPr>
        </p:nvSpPr>
        <p:spPr/>
        <p:txBody>
          <a:bodyPr/>
          <a:lstStyle/>
          <a:p>
            <a:pPr rtl="0"/>
            <a:fld id="{52E4E523-994D-4DC1-A1D8-BBD0C9941BD3}" type="datetime1">
              <a:rPr lang="it-IT" smtClean="0"/>
              <a:t>14/06/2024</a:t>
            </a:fld>
            <a:endParaRPr lang="it-IT" dirty="0"/>
          </a:p>
        </p:txBody>
      </p:sp>
    </p:spTree>
    <p:extLst>
      <p:ext uri="{BB962C8B-B14F-4D97-AF65-F5344CB8AC3E}">
        <p14:creationId xmlns:p14="http://schemas.microsoft.com/office/powerpoint/2010/main" val="30407483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2BA863-318D-5C10-56AA-E7ABE988F9C8}"/>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A6A9F7DB-0A2B-E577-3C85-5C4EB41E703B}"/>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7C9D2140-F3B5-0972-E899-5D94EDD3FF0A}"/>
              </a:ext>
            </a:extLst>
          </p:cNvPr>
          <p:cNvSpPr>
            <a:spLocks noGrp="1"/>
          </p:cNvSpPr>
          <p:nvPr>
            <p:ph type="body" idx="1"/>
          </p:nvPr>
        </p:nvSpPr>
        <p:spPr/>
        <p:txBody>
          <a:bodyPr rtlCol="0"/>
          <a:lstStyle/>
          <a:p>
            <a:pPr rtl="0"/>
            <a:endParaRPr lang="it-IT" dirty="0"/>
          </a:p>
        </p:txBody>
      </p:sp>
      <p:sp>
        <p:nvSpPr>
          <p:cNvPr id="4" name="Segnaposto numero diapositiva 3">
            <a:extLst>
              <a:ext uri="{FF2B5EF4-FFF2-40B4-BE49-F238E27FC236}">
                <a16:creationId xmlns:a16="http://schemas.microsoft.com/office/drawing/2014/main" id="{0CFCE189-DA2F-4204-3A8C-335662FFDF71}"/>
              </a:ext>
            </a:extLst>
          </p:cNvPr>
          <p:cNvSpPr>
            <a:spLocks noGrp="1"/>
          </p:cNvSpPr>
          <p:nvPr>
            <p:ph type="sldNum" sz="quarter" idx="5"/>
          </p:nvPr>
        </p:nvSpPr>
        <p:spPr/>
        <p:txBody>
          <a:bodyPr rtlCol="0"/>
          <a:lstStyle/>
          <a:p>
            <a:pPr rtl="0"/>
            <a:fld id="{1983A999-5E0E-42CA-8400-604AE921FF7C}" type="slidenum">
              <a:rPr lang="it-IT" smtClean="0"/>
              <a:t>31</a:t>
            </a:fld>
            <a:endParaRPr lang="it-IT" dirty="0"/>
          </a:p>
        </p:txBody>
      </p:sp>
      <p:sp>
        <p:nvSpPr>
          <p:cNvPr id="5" name="Segnaposto data 4">
            <a:extLst>
              <a:ext uri="{FF2B5EF4-FFF2-40B4-BE49-F238E27FC236}">
                <a16:creationId xmlns:a16="http://schemas.microsoft.com/office/drawing/2014/main" id="{A5E8AC2F-7C44-7B22-99E9-2A3FE30419B3}"/>
              </a:ext>
            </a:extLst>
          </p:cNvPr>
          <p:cNvSpPr>
            <a:spLocks noGrp="1"/>
          </p:cNvSpPr>
          <p:nvPr>
            <p:ph type="dt" idx="1"/>
          </p:nvPr>
        </p:nvSpPr>
        <p:spPr/>
        <p:txBody>
          <a:bodyPr/>
          <a:lstStyle/>
          <a:p>
            <a:pPr rtl="0"/>
            <a:fld id="{52E4E523-994D-4DC1-A1D8-BBD0C9941BD3}" type="datetime1">
              <a:rPr lang="it-IT" smtClean="0"/>
              <a:t>14/06/2024</a:t>
            </a:fld>
            <a:endParaRPr lang="it-IT" dirty="0"/>
          </a:p>
        </p:txBody>
      </p:sp>
    </p:spTree>
    <p:extLst>
      <p:ext uri="{BB962C8B-B14F-4D97-AF65-F5344CB8AC3E}">
        <p14:creationId xmlns:p14="http://schemas.microsoft.com/office/powerpoint/2010/main" val="13143094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0342A0-6CCD-B723-B6E7-D0A15BDB24B6}"/>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1D13FDAB-7CCD-00F5-5FF9-9D5ABE5E90F5}"/>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53DE56BF-7DD7-CD6E-9226-ABDA5CB5D756}"/>
              </a:ext>
            </a:extLst>
          </p:cNvPr>
          <p:cNvSpPr>
            <a:spLocks noGrp="1"/>
          </p:cNvSpPr>
          <p:nvPr>
            <p:ph type="body" idx="1"/>
          </p:nvPr>
        </p:nvSpPr>
        <p:spPr/>
        <p:txBody>
          <a:bodyPr rtlCol="0"/>
          <a:lstStyle/>
          <a:p>
            <a:pPr rtl="0"/>
            <a:endParaRPr lang="it-IT" dirty="0"/>
          </a:p>
        </p:txBody>
      </p:sp>
      <p:sp>
        <p:nvSpPr>
          <p:cNvPr id="4" name="Segnaposto numero diapositiva 3">
            <a:extLst>
              <a:ext uri="{FF2B5EF4-FFF2-40B4-BE49-F238E27FC236}">
                <a16:creationId xmlns:a16="http://schemas.microsoft.com/office/drawing/2014/main" id="{9322E632-E45C-EE56-7481-A5EB684C80C4}"/>
              </a:ext>
            </a:extLst>
          </p:cNvPr>
          <p:cNvSpPr>
            <a:spLocks noGrp="1"/>
          </p:cNvSpPr>
          <p:nvPr>
            <p:ph type="sldNum" sz="quarter" idx="5"/>
          </p:nvPr>
        </p:nvSpPr>
        <p:spPr/>
        <p:txBody>
          <a:bodyPr rtlCol="0"/>
          <a:lstStyle/>
          <a:p>
            <a:pPr rtl="0"/>
            <a:fld id="{1983A999-5E0E-42CA-8400-604AE921FF7C}" type="slidenum">
              <a:rPr lang="it-IT" smtClean="0"/>
              <a:t>32</a:t>
            </a:fld>
            <a:endParaRPr lang="it-IT" dirty="0"/>
          </a:p>
        </p:txBody>
      </p:sp>
      <p:sp>
        <p:nvSpPr>
          <p:cNvPr id="5" name="Segnaposto data 4">
            <a:extLst>
              <a:ext uri="{FF2B5EF4-FFF2-40B4-BE49-F238E27FC236}">
                <a16:creationId xmlns:a16="http://schemas.microsoft.com/office/drawing/2014/main" id="{63C7D9EF-B8B5-B01D-60B5-F4C35D86D924}"/>
              </a:ext>
            </a:extLst>
          </p:cNvPr>
          <p:cNvSpPr>
            <a:spLocks noGrp="1"/>
          </p:cNvSpPr>
          <p:nvPr>
            <p:ph type="dt" idx="1"/>
          </p:nvPr>
        </p:nvSpPr>
        <p:spPr/>
        <p:txBody>
          <a:bodyPr/>
          <a:lstStyle/>
          <a:p>
            <a:pPr rtl="0"/>
            <a:fld id="{52E4E523-994D-4DC1-A1D8-BBD0C9941BD3}" type="datetime1">
              <a:rPr lang="it-IT" smtClean="0"/>
              <a:t>14/06/2024</a:t>
            </a:fld>
            <a:endParaRPr lang="it-IT" dirty="0"/>
          </a:p>
        </p:txBody>
      </p:sp>
    </p:spTree>
    <p:extLst>
      <p:ext uri="{BB962C8B-B14F-4D97-AF65-F5344CB8AC3E}">
        <p14:creationId xmlns:p14="http://schemas.microsoft.com/office/powerpoint/2010/main" val="33106846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963070-91C6-BE41-9B49-3B4E4381B67A}"/>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978D80DD-FE93-76B9-6A23-7C6CD3FE17CE}"/>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8ED00F65-2E68-CB4C-CDD2-6B69041A63E7}"/>
              </a:ext>
            </a:extLst>
          </p:cNvPr>
          <p:cNvSpPr>
            <a:spLocks noGrp="1"/>
          </p:cNvSpPr>
          <p:nvPr>
            <p:ph type="body" idx="1"/>
          </p:nvPr>
        </p:nvSpPr>
        <p:spPr/>
        <p:txBody>
          <a:bodyPr rtlCol="0"/>
          <a:lstStyle/>
          <a:p>
            <a:pPr rtl="0"/>
            <a:endParaRPr lang="it-IT" dirty="0"/>
          </a:p>
        </p:txBody>
      </p:sp>
      <p:sp>
        <p:nvSpPr>
          <p:cNvPr id="4" name="Segnaposto numero diapositiva 3">
            <a:extLst>
              <a:ext uri="{FF2B5EF4-FFF2-40B4-BE49-F238E27FC236}">
                <a16:creationId xmlns:a16="http://schemas.microsoft.com/office/drawing/2014/main" id="{81773D8C-413D-7CF6-7817-CC11550B9077}"/>
              </a:ext>
            </a:extLst>
          </p:cNvPr>
          <p:cNvSpPr>
            <a:spLocks noGrp="1"/>
          </p:cNvSpPr>
          <p:nvPr>
            <p:ph type="sldNum" sz="quarter" idx="5"/>
          </p:nvPr>
        </p:nvSpPr>
        <p:spPr/>
        <p:txBody>
          <a:bodyPr rtlCol="0"/>
          <a:lstStyle/>
          <a:p>
            <a:pPr rtl="0"/>
            <a:fld id="{1983A999-5E0E-42CA-8400-604AE921FF7C}" type="slidenum">
              <a:rPr lang="it-IT" smtClean="0"/>
              <a:t>33</a:t>
            </a:fld>
            <a:endParaRPr lang="it-IT" dirty="0"/>
          </a:p>
        </p:txBody>
      </p:sp>
      <p:sp>
        <p:nvSpPr>
          <p:cNvPr id="5" name="Segnaposto data 4">
            <a:extLst>
              <a:ext uri="{FF2B5EF4-FFF2-40B4-BE49-F238E27FC236}">
                <a16:creationId xmlns:a16="http://schemas.microsoft.com/office/drawing/2014/main" id="{391322DB-2841-C29E-5338-103FD6EAB8FB}"/>
              </a:ext>
            </a:extLst>
          </p:cNvPr>
          <p:cNvSpPr>
            <a:spLocks noGrp="1"/>
          </p:cNvSpPr>
          <p:nvPr>
            <p:ph type="dt" idx="1"/>
          </p:nvPr>
        </p:nvSpPr>
        <p:spPr/>
        <p:txBody>
          <a:bodyPr/>
          <a:lstStyle/>
          <a:p>
            <a:pPr rtl="0"/>
            <a:fld id="{52E4E523-994D-4DC1-A1D8-BBD0C9941BD3}" type="datetime1">
              <a:rPr lang="it-IT" smtClean="0"/>
              <a:t>14/06/2024</a:t>
            </a:fld>
            <a:endParaRPr lang="it-IT" dirty="0"/>
          </a:p>
        </p:txBody>
      </p:sp>
    </p:spTree>
    <p:extLst>
      <p:ext uri="{BB962C8B-B14F-4D97-AF65-F5344CB8AC3E}">
        <p14:creationId xmlns:p14="http://schemas.microsoft.com/office/powerpoint/2010/main" val="31160168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9C1843-D660-2FA7-5C6F-205E6AA87A9B}"/>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179A6F83-8966-AAC9-3BB5-2C13C4F0122E}"/>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8578C2FB-9228-5D36-5CDF-F1C337BFD974}"/>
              </a:ext>
            </a:extLst>
          </p:cNvPr>
          <p:cNvSpPr>
            <a:spLocks noGrp="1"/>
          </p:cNvSpPr>
          <p:nvPr>
            <p:ph type="body" idx="1"/>
          </p:nvPr>
        </p:nvSpPr>
        <p:spPr/>
        <p:txBody>
          <a:bodyPr rtlCol="0"/>
          <a:lstStyle/>
          <a:p>
            <a:pPr rtl="0"/>
            <a:endParaRPr lang="it-IT" dirty="0"/>
          </a:p>
        </p:txBody>
      </p:sp>
      <p:sp>
        <p:nvSpPr>
          <p:cNvPr id="4" name="Segnaposto numero diapositiva 3">
            <a:extLst>
              <a:ext uri="{FF2B5EF4-FFF2-40B4-BE49-F238E27FC236}">
                <a16:creationId xmlns:a16="http://schemas.microsoft.com/office/drawing/2014/main" id="{A44C8621-4701-2FF8-BC8D-CD09C387093E}"/>
              </a:ext>
            </a:extLst>
          </p:cNvPr>
          <p:cNvSpPr>
            <a:spLocks noGrp="1"/>
          </p:cNvSpPr>
          <p:nvPr>
            <p:ph type="sldNum" sz="quarter" idx="5"/>
          </p:nvPr>
        </p:nvSpPr>
        <p:spPr/>
        <p:txBody>
          <a:bodyPr rtlCol="0"/>
          <a:lstStyle/>
          <a:p>
            <a:pPr rtl="0"/>
            <a:fld id="{1983A999-5E0E-42CA-8400-604AE921FF7C}" type="slidenum">
              <a:rPr lang="it-IT" smtClean="0"/>
              <a:t>34</a:t>
            </a:fld>
            <a:endParaRPr lang="it-IT" dirty="0"/>
          </a:p>
        </p:txBody>
      </p:sp>
      <p:sp>
        <p:nvSpPr>
          <p:cNvPr id="5" name="Segnaposto data 4">
            <a:extLst>
              <a:ext uri="{FF2B5EF4-FFF2-40B4-BE49-F238E27FC236}">
                <a16:creationId xmlns:a16="http://schemas.microsoft.com/office/drawing/2014/main" id="{C431DCCF-F633-2E2E-0888-7E6F44244BE0}"/>
              </a:ext>
            </a:extLst>
          </p:cNvPr>
          <p:cNvSpPr>
            <a:spLocks noGrp="1"/>
          </p:cNvSpPr>
          <p:nvPr>
            <p:ph type="dt" idx="1"/>
          </p:nvPr>
        </p:nvSpPr>
        <p:spPr/>
        <p:txBody>
          <a:bodyPr/>
          <a:lstStyle/>
          <a:p>
            <a:pPr rtl="0"/>
            <a:fld id="{52E4E523-994D-4DC1-A1D8-BBD0C9941BD3}" type="datetime1">
              <a:rPr lang="it-IT" smtClean="0"/>
              <a:t>14/06/2024</a:t>
            </a:fld>
            <a:endParaRPr lang="it-IT" dirty="0"/>
          </a:p>
        </p:txBody>
      </p:sp>
    </p:spTree>
    <p:extLst>
      <p:ext uri="{BB962C8B-B14F-4D97-AF65-F5344CB8AC3E}">
        <p14:creationId xmlns:p14="http://schemas.microsoft.com/office/powerpoint/2010/main" val="24440400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86ADB6-3CDE-8C8D-0409-732B5F581CE2}"/>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65F16096-6EC8-F085-120D-CFB8B186063B}"/>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0657BE70-B030-43D2-A85C-658274790403}"/>
              </a:ext>
            </a:extLst>
          </p:cNvPr>
          <p:cNvSpPr>
            <a:spLocks noGrp="1"/>
          </p:cNvSpPr>
          <p:nvPr>
            <p:ph type="body" idx="1"/>
          </p:nvPr>
        </p:nvSpPr>
        <p:spPr/>
        <p:txBody>
          <a:bodyPr rtlCol="0"/>
          <a:lstStyle/>
          <a:p>
            <a:pPr rtl="0"/>
            <a:endParaRPr lang="it-IT" dirty="0"/>
          </a:p>
        </p:txBody>
      </p:sp>
      <p:sp>
        <p:nvSpPr>
          <p:cNvPr id="4" name="Segnaposto numero diapositiva 3">
            <a:extLst>
              <a:ext uri="{FF2B5EF4-FFF2-40B4-BE49-F238E27FC236}">
                <a16:creationId xmlns:a16="http://schemas.microsoft.com/office/drawing/2014/main" id="{6CE65ACD-178A-C7A9-7A08-5D34CA87E9DE}"/>
              </a:ext>
            </a:extLst>
          </p:cNvPr>
          <p:cNvSpPr>
            <a:spLocks noGrp="1"/>
          </p:cNvSpPr>
          <p:nvPr>
            <p:ph type="sldNum" sz="quarter" idx="5"/>
          </p:nvPr>
        </p:nvSpPr>
        <p:spPr/>
        <p:txBody>
          <a:bodyPr rtlCol="0"/>
          <a:lstStyle/>
          <a:p>
            <a:pPr rtl="0"/>
            <a:fld id="{1983A999-5E0E-42CA-8400-604AE921FF7C}" type="slidenum">
              <a:rPr lang="it-IT" smtClean="0"/>
              <a:t>35</a:t>
            </a:fld>
            <a:endParaRPr lang="it-IT" dirty="0"/>
          </a:p>
        </p:txBody>
      </p:sp>
      <p:sp>
        <p:nvSpPr>
          <p:cNvPr id="5" name="Segnaposto data 4">
            <a:extLst>
              <a:ext uri="{FF2B5EF4-FFF2-40B4-BE49-F238E27FC236}">
                <a16:creationId xmlns:a16="http://schemas.microsoft.com/office/drawing/2014/main" id="{60673B37-FF38-AEF5-F3F3-59E9DCE2FC69}"/>
              </a:ext>
            </a:extLst>
          </p:cNvPr>
          <p:cNvSpPr>
            <a:spLocks noGrp="1"/>
          </p:cNvSpPr>
          <p:nvPr>
            <p:ph type="dt" idx="1"/>
          </p:nvPr>
        </p:nvSpPr>
        <p:spPr/>
        <p:txBody>
          <a:bodyPr/>
          <a:lstStyle/>
          <a:p>
            <a:pPr rtl="0"/>
            <a:fld id="{52E4E523-994D-4DC1-A1D8-BBD0C9941BD3}" type="datetime1">
              <a:rPr lang="it-IT" smtClean="0"/>
              <a:t>14/06/2024</a:t>
            </a:fld>
            <a:endParaRPr lang="it-IT" dirty="0"/>
          </a:p>
        </p:txBody>
      </p:sp>
    </p:spTree>
    <p:extLst>
      <p:ext uri="{BB962C8B-B14F-4D97-AF65-F5344CB8AC3E}">
        <p14:creationId xmlns:p14="http://schemas.microsoft.com/office/powerpoint/2010/main" val="31633801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04845E-0C0C-92DD-AA90-2F582C784E27}"/>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065D4639-9150-C674-7046-2353B95267C0}"/>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35D897DF-593C-F0B8-9334-05FFB4B80103}"/>
              </a:ext>
            </a:extLst>
          </p:cNvPr>
          <p:cNvSpPr>
            <a:spLocks noGrp="1"/>
          </p:cNvSpPr>
          <p:nvPr>
            <p:ph type="body" idx="1"/>
          </p:nvPr>
        </p:nvSpPr>
        <p:spPr/>
        <p:txBody>
          <a:bodyPr rtlCol="0"/>
          <a:lstStyle/>
          <a:p>
            <a:pPr rtl="0"/>
            <a:endParaRPr lang="it-IT" dirty="0"/>
          </a:p>
        </p:txBody>
      </p:sp>
      <p:sp>
        <p:nvSpPr>
          <p:cNvPr id="4" name="Segnaposto numero diapositiva 3">
            <a:extLst>
              <a:ext uri="{FF2B5EF4-FFF2-40B4-BE49-F238E27FC236}">
                <a16:creationId xmlns:a16="http://schemas.microsoft.com/office/drawing/2014/main" id="{C3779067-2EF5-4B41-013E-F71C18CDBC76}"/>
              </a:ext>
            </a:extLst>
          </p:cNvPr>
          <p:cNvSpPr>
            <a:spLocks noGrp="1"/>
          </p:cNvSpPr>
          <p:nvPr>
            <p:ph type="sldNum" sz="quarter" idx="5"/>
          </p:nvPr>
        </p:nvSpPr>
        <p:spPr/>
        <p:txBody>
          <a:bodyPr rtlCol="0"/>
          <a:lstStyle/>
          <a:p>
            <a:pPr rtl="0"/>
            <a:fld id="{1983A999-5E0E-42CA-8400-604AE921FF7C}" type="slidenum">
              <a:rPr lang="it-IT" smtClean="0"/>
              <a:t>36</a:t>
            </a:fld>
            <a:endParaRPr lang="it-IT" dirty="0"/>
          </a:p>
        </p:txBody>
      </p:sp>
      <p:sp>
        <p:nvSpPr>
          <p:cNvPr id="5" name="Segnaposto data 4">
            <a:extLst>
              <a:ext uri="{FF2B5EF4-FFF2-40B4-BE49-F238E27FC236}">
                <a16:creationId xmlns:a16="http://schemas.microsoft.com/office/drawing/2014/main" id="{7D9E8008-2DBB-924F-CADF-AF6C80BB04B4}"/>
              </a:ext>
            </a:extLst>
          </p:cNvPr>
          <p:cNvSpPr>
            <a:spLocks noGrp="1"/>
          </p:cNvSpPr>
          <p:nvPr>
            <p:ph type="dt" idx="1"/>
          </p:nvPr>
        </p:nvSpPr>
        <p:spPr/>
        <p:txBody>
          <a:bodyPr/>
          <a:lstStyle/>
          <a:p>
            <a:pPr rtl="0"/>
            <a:fld id="{52E4E523-994D-4DC1-A1D8-BBD0C9941BD3}" type="datetime1">
              <a:rPr lang="it-IT" smtClean="0"/>
              <a:t>14/06/2024</a:t>
            </a:fld>
            <a:endParaRPr lang="it-IT" dirty="0"/>
          </a:p>
        </p:txBody>
      </p:sp>
    </p:spTree>
    <p:extLst>
      <p:ext uri="{BB962C8B-B14F-4D97-AF65-F5344CB8AC3E}">
        <p14:creationId xmlns:p14="http://schemas.microsoft.com/office/powerpoint/2010/main" val="39121833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310D7A-C311-16DF-F872-43CF082412C6}"/>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6394271C-2144-F14C-FFE1-D99AAE516AC5}"/>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40EA43B3-F807-D3AD-3718-1E4768E49CD8}"/>
              </a:ext>
            </a:extLst>
          </p:cNvPr>
          <p:cNvSpPr>
            <a:spLocks noGrp="1"/>
          </p:cNvSpPr>
          <p:nvPr>
            <p:ph type="body" idx="1"/>
          </p:nvPr>
        </p:nvSpPr>
        <p:spPr/>
        <p:txBody>
          <a:bodyPr rtlCol="0"/>
          <a:lstStyle/>
          <a:p>
            <a:pPr rtl="0"/>
            <a:endParaRPr lang="it-IT" dirty="0"/>
          </a:p>
        </p:txBody>
      </p:sp>
      <p:sp>
        <p:nvSpPr>
          <p:cNvPr id="4" name="Segnaposto numero diapositiva 3">
            <a:extLst>
              <a:ext uri="{FF2B5EF4-FFF2-40B4-BE49-F238E27FC236}">
                <a16:creationId xmlns:a16="http://schemas.microsoft.com/office/drawing/2014/main" id="{45058D06-C5D2-AD31-8F8B-BD5D3B696673}"/>
              </a:ext>
            </a:extLst>
          </p:cNvPr>
          <p:cNvSpPr>
            <a:spLocks noGrp="1"/>
          </p:cNvSpPr>
          <p:nvPr>
            <p:ph type="sldNum" sz="quarter" idx="5"/>
          </p:nvPr>
        </p:nvSpPr>
        <p:spPr/>
        <p:txBody>
          <a:bodyPr rtlCol="0"/>
          <a:lstStyle/>
          <a:p>
            <a:pPr rtl="0"/>
            <a:fld id="{1983A999-5E0E-42CA-8400-604AE921FF7C}" type="slidenum">
              <a:rPr lang="it-IT" smtClean="0"/>
              <a:t>37</a:t>
            </a:fld>
            <a:endParaRPr lang="it-IT" dirty="0"/>
          </a:p>
        </p:txBody>
      </p:sp>
      <p:sp>
        <p:nvSpPr>
          <p:cNvPr id="5" name="Segnaposto data 4">
            <a:extLst>
              <a:ext uri="{FF2B5EF4-FFF2-40B4-BE49-F238E27FC236}">
                <a16:creationId xmlns:a16="http://schemas.microsoft.com/office/drawing/2014/main" id="{D25EDE7D-1A97-790F-7324-7EB620CDEA62}"/>
              </a:ext>
            </a:extLst>
          </p:cNvPr>
          <p:cNvSpPr>
            <a:spLocks noGrp="1"/>
          </p:cNvSpPr>
          <p:nvPr>
            <p:ph type="dt" idx="1"/>
          </p:nvPr>
        </p:nvSpPr>
        <p:spPr/>
        <p:txBody>
          <a:bodyPr/>
          <a:lstStyle/>
          <a:p>
            <a:pPr rtl="0"/>
            <a:fld id="{52E4E523-994D-4DC1-A1D8-BBD0C9941BD3}" type="datetime1">
              <a:rPr lang="it-IT" smtClean="0"/>
              <a:t>14/06/2024</a:t>
            </a:fld>
            <a:endParaRPr lang="it-IT" dirty="0"/>
          </a:p>
        </p:txBody>
      </p:sp>
    </p:spTree>
    <p:extLst>
      <p:ext uri="{BB962C8B-B14F-4D97-AF65-F5344CB8AC3E}">
        <p14:creationId xmlns:p14="http://schemas.microsoft.com/office/powerpoint/2010/main" val="342444230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57994C-03A1-32EF-583A-0A2CA0CEE543}"/>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D8F89227-4D65-0884-E5E0-8A0E7CAFDB7F}"/>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775CFD95-F579-856C-16ED-5683541297A9}"/>
              </a:ext>
            </a:extLst>
          </p:cNvPr>
          <p:cNvSpPr>
            <a:spLocks noGrp="1"/>
          </p:cNvSpPr>
          <p:nvPr>
            <p:ph type="body" idx="1"/>
          </p:nvPr>
        </p:nvSpPr>
        <p:spPr/>
        <p:txBody>
          <a:bodyPr rtlCol="0"/>
          <a:lstStyle/>
          <a:p>
            <a:pPr rtl="0"/>
            <a:endParaRPr lang="it-IT" dirty="0"/>
          </a:p>
        </p:txBody>
      </p:sp>
      <p:sp>
        <p:nvSpPr>
          <p:cNvPr id="4" name="Segnaposto numero diapositiva 3">
            <a:extLst>
              <a:ext uri="{FF2B5EF4-FFF2-40B4-BE49-F238E27FC236}">
                <a16:creationId xmlns:a16="http://schemas.microsoft.com/office/drawing/2014/main" id="{77EC3ED8-0DA3-0D4F-2EE1-5358261F5D8E}"/>
              </a:ext>
            </a:extLst>
          </p:cNvPr>
          <p:cNvSpPr>
            <a:spLocks noGrp="1"/>
          </p:cNvSpPr>
          <p:nvPr>
            <p:ph type="sldNum" sz="quarter" idx="5"/>
          </p:nvPr>
        </p:nvSpPr>
        <p:spPr/>
        <p:txBody>
          <a:bodyPr rtlCol="0"/>
          <a:lstStyle/>
          <a:p>
            <a:pPr rtl="0"/>
            <a:fld id="{1983A999-5E0E-42CA-8400-604AE921FF7C}" type="slidenum">
              <a:rPr lang="it-IT" smtClean="0"/>
              <a:t>38</a:t>
            </a:fld>
            <a:endParaRPr lang="it-IT" dirty="0"/>
          </a:p>
        </p:txBody>
      </p:sp>
      <p:sp>
        <p:nvSpPr>
          <p:cNvPr id="5" name="Segnaposto data 4">
            <a:extLst>
              <a:ext uri="{FF2B5EF4-FFF2-40B4-BE49-F238E27FC236}">
                <a16:creationId xmlns:a16="http://schemas.microsoft.com/office/drawing/2014/main" id="{F75765D2-765B-FB50-9B5A-643B3F13C967}"/>
              </a:ext>
            </a:extLst>
          </p:cNvPr>
          <p:cNvSpPr>
            <a:spLocks noGrp="1"/>
          </p:cNvSpPr>
          <p:nvPr>
            <p:ph type="dt" idx="1"/>
          </p:nvPr>
        </p:nvSpPr>
        <p:spPr/>
        <p:txBody>
          <a:bodyPr/>
          <a:lstStyle/>
          <a:p>
            <a:pPr rtl="0"/>
            <a:fld id="{52E4E523-994D-4DC1-A1D8-BBD0C9941BD3}" type="datetime1">
              <a:rPr lang="it-IT" smtClean="0"/>
              <a:t>14/06/2024</a:t>
            </a:fld>
            <a:endParaRPr lang="it-IT" dirty="0"/>
          </a:p>
        </p:txBody>
      </p:sp>
    </p:spTree>
    <p:extLst>
      <p:ext uri="{BB962C8B-B14F-4D97-AF65-F5344CB8AC3E}">
        <p14:creationId xmlns:p14="http://schemas.microsoft.com/office/powerpoint/2010/main" val="378785137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3E2004-F871-8C7B-DEA0-8100D3829E03}"/>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5CBABE50-1430-85AD-1918-210A46358E03}"/>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D191A579-8D31-6324-84C1-C32B258BAA91}"/>
              </a:ext>
            </a:extLst>
          </p:cNvPr>
          <p:cNvSpPr>
            <a:spLocks noGrp="1"/>
          </p:cNvSpPr>
          <p:nvPr>
            <p:ph type="body" idx="1"/>
          </p:nvPr>
        </p:nvSpPr>
        <p:spPr/>
        <p:txBody>
          <a:bodyPr rtlCol="0"/>
          <a:lstStyle/>
          <a:p>
            <a:pPr rtl="0"/>
            <a:endParaRPr lang="it-IT" dirty="0"/>
          </a:p>
        </p:txBody>
      </p:sp>
      <p:sp>
        <p:nvSpPr>
          <p:cNvPr id="4" name="Segnaposto numero diapositiva 3">
            <a:extLst>
              <a:ext uri="{FF2B5EF4-FFF2-40B4-BE49-F238E27FC236}">
                <a16:creationId xmlns:a16="http://schemas.microsoft.com/office/drawing/2014/main" id="{10FCF5A4-24F9-E8D6-FFD3-7AF426B97AEA}"/>
              </a:ext>
            </a:extLst>
          </p:cNvPr>
          <p:cNvSpPr>
            <a:spLocks noGrp="1"/>
          </p:cNvSpPr>
          <p:nvPr>
            <p:ph type="sldNum" sz="quarter" idx="5"/>
          </p:nvPr>
        </p:nvSpPr>
        <p:spPr/>
        <p:txBody>
          <a:bodyPr rtlCol="0"/>
          <a:lstStyle/>
          <a:p>
            <a:pPr rtl="0"/>
            <a:fld id="{1983A999-5E0E-42CA-8400-604AE921FF7C}" type="slidenum">
              <a:rPr lang="it-IT" smtClean="0"/>
              <a:t>39</a:t>
            </a:fld>
            <a:endParaRPr lang="it-IT" dirty="0"/>
          </a:p>
        </p:txBody>
      </p:sp>
      <p:sp>
        <p:nvSpPr>
          <p:cNvPr id="5" name="Segnaposto data 4">
            <a:extLst>
              <a:ext uri="{FF2B5EF4-FFF2-40B4-BE49-F238E27FC236}">
                <a16:creationId xmlns:a16="http://schemas.microsoft.com/office/drawing/2014/main" id="{796F109F-0C24-6FE9-5478-F13C5BD26F32}"/>
              </a:ext>
            </a:extLst>
          </p:cNvPr>
          <p:cNvSpPr>
            <a:spLocks noGrp="1"/>
          </p:cNvSpPr>
          <p:nvPr>
            <p:ph type="dt" idx="1"/>
          </p:nvPr>
        </p:nvSpPr>
        <p:spPr/>
        <p:txBody>
          <a:bodyPr/>
          <a:lstStyle/>
          <a:p>
            <a:pPr rtl="0"/>
            <a:fld id="{52E4E523-994D-4DC1-A1D8-BBD0C9941BD3}" type="datetime1">
              <a:rPr lang="it-IT" smtClean="0"/>
              <a:t>14/06/2024</a:t>
            </a:fld>
            <a:endParaRPr lang="it-IT" dirty="0"/>
          </a:p>
        </p:txBody>
      </p:sp>
    </p:spTree>
    <p:extLst>
      <p:ext uri="{BB962C8B-B14F-4D97-AF65-F5344CB8AC3E}">
        <p14:creationId xmlns:p14="http://schemas.microsoft.com/office/powerpoint/2010/main" val="108680398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4B0D6F-0D8B-6620-1C3A-6AB5B70F2213}"/>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784D7E44-0A14-32BD-9946-1CA9DE12798D}"/>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3220E80E-0C9C-3FF6-53AC-0090C9F066AD}"/>
              </a:ext>
            </a:extLst>
          </p:cNvPr>
          <p:cNvSpPr>
            <a:spLocks noGrp="1"/>
          </p:cNvSpPr>
          <p:nvPr>
            <p:ph type="body" idx="1"/>
          </p:nvPr>
        </p:nvSpPr>
        <p:spPr/>
        <p:txBody>
          <a:bodyPr rtlCol="0"/>
          <a:lstStyle/>
          <a:p>
            <a:pPr rtl="0"/>
            <a:endParaRPr lang="it-IT" dirty="0"/>
          </a:p>
        </p:txBody>
      </p:sp>
      <p:sp>
        <p:nvSpPr>
          <p:cNvPr id="4" name="Segnaposto numero diapositiva 3">
            <a:extLst>
              <a:ext uri="{FF2B5EF4-FFF2-40B4-BE49-F238E27FC236}">
                <a16:creationId xmlns:a16="http://schemas.microsoft.com/office/drawing/2014/main" id="{2B1A97EF-6A71-9BFE-529D-206D083E999D}"/>
              </a:ext>
            </a:extLst>
          </p:cNvPr>
          <p:cNvSpPr>
            <a:spLocks noGrp="1"/>
          </p:cNvSpPr>
          <p:nvPr>
            <p:ph type="sldNum" sz="quarter" idx="5"/>
          </p:nvPr>
        </p:nvSpPr>
        <p:spPr/>
        <p:txBody>
          <a:bodyPr rtlCol="0"/>
          <a:lstStyle/>
          <a:p>
            <a:pPr rtl="0"/>
            <a:fld id="{1983A999-5E0E-42CA-8400-604AE921FF7C}" type="slidenum">
              <a:rPr lang="it-IT" smtClean="0"/>
              <a:t>40</a:t>
            </a:fld>
            <a:endParaRPr lang="it-IT" dirty="0"/>
          </a:p>
        </p:txBody>
      </p:sp>
      <p:sp>
        <p:nvSpPr>
          <p:cNvPr id="5" name="Segnaposto data 4">
            <a:extLst>
              <a:ext uri="{FF2B5EF4-FFF2-40B4-BE49-F238E27FC236}">
                <a16:creationId xmlns:a16="http://schemas.microsoft.com/office/drawing/2014/main" id="{6D0A2690-20E9-D327-7529-142EB037AAC6}"/>
              </a:ext>
            </a:extLst>
          </p:cNvPr>
          <p:cNvSpPr>
            <a:spLocks noGrp="1"/>
          </p:cNvSpPr>
          <p:nvPr>
            <p:ph type="dt" idx="1"/>
          </p:nvPr>
        </p:nvSpPr>
        <p:spPr/>
        <p:txBody>
          <a:bodyPr/>
          <a:lstStyle/>
          <a:p>
            <a:pPr rtl="0"/>
            <a:fld id="{52E4E523-994D-4DC1-A1D8-BBD0C9941BD3}" type="datetime1">
              <a:rPr lang="it-IT" smtClean="0"/>
              <a:t>14/06/2024</a:t>
            </a:fld>
            <a:endParaRPr lang="it-IT" dirty="0"/>
          </a:p>
        </p:txBody>
      </p:sp>
    </p:spTree>
    <p:extLst>
      <p:ext uri="{BB962C8B-B14F-4D97-AF65-F5344CB8AC3E}">
        <p14:creationId xmlns:p14="http://schemas.microsoft.com/office/powerpoint/2010/main" val="310628573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037BDF-4A10-AC40-4C59-DA782C8F5FD3}"/>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4468356F-0D00-5DE3-BEEC-69721EE225A1}"/>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CAF83055-4C24-3A67-D938-BC652FA92449}"/>
              </a:ext>
            </a:extLst>
          </p:cNvPr>
          <p:cNvSpPr>
            <a:spLocks noGrp="1"/>
          </p:cNvSpPr>
          <p:nvPr>
            <p:ph type="body" idx="1"/>
          </p:nvPr>
        </p:nvSpPr>
        <p:spPr/>
        <p:txBody>
          <a:bodyPr rtlCol="0"/>
          <a:lstStyle/>
          <a:p>
            <a:pPr rtl="0"/>
            <a:endParaRPr lang="it-IT" dirty="0"/>
          </a:p>
        </p:txBody>
      </p:sp>
      <p:sp>
        <p:nvSpPr>
          <p:cNvPr id="4" name="Segnaposto numero diapositiva 3">
            <a:extLst>
              <a:ext uri="{FF2B5EF4-FFF2-40B4-BE49-F238E27FC236}">
                <a16:creationId xmlns:a16="http://schemas.microsoft.com/office/drawing/2014/main" id="{D5F68139-EE80-DD2C-3839-0334DF23A76D}"/>
              </a:ext>
            </a:extLst>
          </p:cNvPr>
          <p:cNvSpPr>
            <a:spLocks noGrp="1"/>
          </p:cNvSpPr>
          <p:nvPr>
            <p:ph type="sldNum" sz="quarter" idx="5"/>
          </p:nvPr>
        </p:nvSpPr>
        <p:spPr/>
        <p:txBody>
          <a:bodyPr rtlCol="0"/>
          <a:lstStyle/>
          <a:p>
            <a:pPr rtl="0"/>
            <a:fld id="{1983A999-5E0E-42CA-8400-604AE921FF7C}" type="slidenum">
              <a:rPr lang="it-IT" smtClean="0"/>
              <a:t>41</a:t>
            </a:fld>
            <a:endParaRPr lang="it-IT" dirty="0"/>
          </a:p>
        </p:txBody>
      </p:sp>
      <p:sp>
        <p:nvSpPr>
          <p:cNvPr id="5" name="Segnaposto data 4">
            <a:extLst>
              <a:ext uri="{FF2B5EF4-FFF2-40B4-BE49-F238E27FC236}">
                <a16:creationId xmlns:a16="http://schemas.microsoft.com/office/drawing/2014/main" id="{6DB50FD6-7348-EFA4-68B3-06333AC7E477}"/>
              </a:ext>
            </a:extLst>
          </p:cNvPr>
          <p:cNvSpPr>
            <a:spLocks noGrp="1"/>
          </p:cNvSpPr>
          <p:nvPr>
            <p:ph type="dt" idx="1"/>
          </p:nvPr>
        </p:nvSpPr>
        <p:spPr/>
        <p:txBody>
          <a:bodyPr/>
          <a:lstStyle/>
          <a:p>
            <a:pPr rtl="0"/>
            <a:fld id="{52E4E523-994D-4DC1-A1D8-BBD0C9941BD3}" type="datetime1">
              <a:rPr lang="it-IT" smtClean="0"/>
              <a:t>14/06/2024</a:t>
            </a:fld>
            <a:endParaRPr lang="it-IT" dirty="0"/>
          </a:p>
        </p:txBody>
      </p:sp>
    </p:spTree>
    <p:extLst>
      <p:ext uri="{BB962C8B-B14F-4D97-AF65-F5344CB8AC3E}">
        <p14:creationId xmlns:p14="http://schemas.microsoft.com/office/powerpoint/2010/main" val="95285918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FC8338-27DC-FD63-3E05-5A2811FA67E8}"/>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1AF6DB67-03B7-9A2D-084E-CF422FE2218A}"/>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17E5898F-9307-1A6A-E81B-749A929CDA0E}"/>
              </a:ext>
            </a:extLst>
          </p:cNvPr>
          <p:cNvSpPr>
            <a:spLocks noGrp="1"/>
          </p:cNvSpPr>
          <p:nvPr>
            <p:ph type="body" idx="1"/>
          </p:nvPr>
        </p:nvSpPr>
        <p:spPr/>
        <p:txBody>
          <a:bodyPr rtlCol="0"/>
          <a:lstStyle/>
          <a:p>
            <a:pPr rtl="0"/>
            <a:endParaRPr lang="it-IT" dirty="0"/>
          </a:p>
        </p:txBody>
      </p:sp>
      <p:sp>
        <p:nvSpPr>
          <p:cNvPr id="4" name="Segnaposto numero diapositiva 3">
            <a:extLst>
              <a:ext uri="{FF2B5EF4-FFF2-40B4-BE49-F238E27FC236}">
                <a16:creationId xmlns:a16="http://schemas.microsoft.com/office/drawing/2014/main" id="{88BEE392-D35D-BDCB-4675-B6E1A3F91267}"/>
              </a:ext>
            </a:extLst>
          </p:cNvPr>
          <p:cNvSpPr>
            <a:spLocks noGrp="1"/>
          </p:cNvSpPr>
          <p:nvPr>
            <p:ph type="sldNum" sz="quarter" idx="5"/>
          </p:nvPr>
        </p:nvSpPr>
        <p:spPr/>
        <p:txBody>
          <a:bodyPr rtlCol="0"/>
          <a:lstStyle/>
          <a:p>
            <a:pPr rtl="0"/>
            <a:fld id="{1983A999-5E0E-42CA-8400-604AE921FF7C}" type="slidenum">
              <a:rPr lang="it-IT" smtClean="0"/>
              <a:t>42</a:t>
            </a:fld>
            <a:endParaRPr lang="it-IT" dirty="0"/>
          </a:p>
        </p:txBody>
      </p:sp>
      <p:sp>
        <p:nvSpPr>
          <p:cNvPr id="5" name="Segnaposto data 4">
            <a:extLst>
              <a:ext uri="{FF2B5EF4-FFF2-40B4-BE49-F238E27FC236}">
                <a16:creationId xmlns:a16="http://schemas.microsoft.com/office/drawing/2014/main" id="{7477C0D8-93DC-7595-628E-6B9716BCB8F7}"/>
              </a:ext>
            </a:extLst>
          </p:cNvPr>
          <p:cNvSpPr>
            <a:spLocks noGrp="1"/>
          </p:cNvSpPr>
          <p:nvPr>
            <p:ph type="dt" idx="1"/>
          </p:nvPr>
        </p:nvSpPr>
        <p:spPr/>
        <p:txBody>
          <a:bodyPr/>
          <a:lstStyle/>
          <a:p>
            <a:pPr rtl="0"/>
            <a:fld id="{52E4E523-994D-4DC1-A1D8-BBD0C9941BD3}" type="datetime1">
              <a:rPr lang="it-IT" smtClean="0"/>
              <a:t>14/06/2024</a:t>
            </a:fld>
            <a:endParaRPr lang="it-IT" dirty="0"/>
          </a:p>
        </p:txBody>
      </p:sp>
    </p:spTree>
    <p:extLst>
      <p:ext uri="{BB962C8B-B14F-4D97-AF65-F5344CB8AC3E}">
        <p14:creationId xmlns:p14="http://schemas.microsoft.com/office/powerpoint/2010/main" val="21466027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E2B44B-4837-341C-6271-8DC8795F8B45}"/>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26B98A93-7D89-84C3-DB01-267250805EA5}"/>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4DEBA2A3-8CBC-BA88-6271-58885AD0549C}"/>
              </a:ext>
            </a:extLst>
          </p:cNvPr>
          <p:cNvSpPr>
            <a:spLocks noGrp="1"/>
          </p:cNvSpPr>
          <p:nvPr>
            <p:ph type="body" idx="1"/>
          </p:nvPr>
        </p:nvSpPr>
        <p:spPr/>
        <p:txBody>
          <a:bodyPr rtlCol="0"/>
          <a:lstStyle/>
          <a:p>
            <a:pPr rtl="0"/>
            <a:endParaRPr lang="it-IT" dirty="0"/>
          </a:p>
        </p:txBody>
      </p:sp>
      <p:sp>
        <p:nvSpPr>
          <p:cNvPr id="4" name="Segnaposto numero diapositiva 3">
            <a:extLst>
              <a:ext uri="{FF2B5EF4-FFF2-40B4-BE49-F238E27FC236}">
                <a16:creationId xmlns:a16="http://schemas.microsoft.com/office/drawing/2014/main" id="{BC6658ED-3616-E0B8-A0F3-D0424ED35845}"/>
              </a:ext>
            </a:extLst>
          </p:cNvPr>
          <p:cNvSpPr>
            <a:spLocks noGrp="1"/>
          </p:cNvSpPr>
          <p:nvPr>
            <p:ph type="sldNum" sz="quarter" idx="5"/>
          </p:nvPr>
        </p:nvSpPr>
        <p:spPr/>
        <p:txBody>
          <a:bodyPr rtlCol="0"/>
          <a:lstStyle/>
          <a:p>
            <a:pPr rtl="0"/>
            <a:fld id="{1983A999-5E0E-42CA-8400-604AE921FF7C}" type="slidenum">
              <a:rPr lang="it-IT" smtClean="0"/>
              <a:t>43</a:t>
            </a:fld>
            <a:endParaRPr lang="it-IT" dirty="0"/>
          </a:p>
        </p:txBody>
      </p:sp>
      <p:sp>
        <p:nvSpPr>
          <p:cNvPr id="5" name="Segnaposto data 4">
            <a:extLst>
              <a:ext uri="{FF2B5EF4-FFF2-40B4-BE49-F238E27FC236}">
                <a16:creationId xmlns:a16="http://schemas.microsoft.com/office/drawing/2014/main" id="{D5A6D444-AC4C-83D5-8C75-4EE74392ECDA}"/>
              </a:ext>
            </a:extLst>
          </p:cNvPr>
          <p:cNvSpPr>
            <a:spLocks noGrp="1"/>
          </p:cNvSpPr>
          <p:nvPr>
            <p:ph type="dt" idx="1"/>
          </p:nvPr>
        </p:nvSpPr>
        <p:spPr/>
        <p:txBody>
          <a:bodyPr/>
          <a:lstStyle/>
          <a:p>
            <a:pPr rtl="0"/>
            <a:fld id="{52E4E523-994D-4DC1-A1D8-BBD0C9941BD3}" type="datetime1">
              <a:rPr lang="it-IT" smtClean="0"/>
              <a:t>14/06/2024</a:t>
            </a:fld>
            <a:endParaRPr lang="it-IT" dirty="0"/>
          </a:p>
        </p:txBody>
      </p:sp>
    </p:spTree>
    <p:extLst>
      <p:ext uri="{BB962C8B-B14F-4D97-AF65-F5344CB8AC3E}">
        <p14:creationId xmlns:p14="http://schemas.microsoft.com/office/powerpoint/2010/main" val="353582121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945AF7-FC88-1CDE-6F68-3728DF67B433}"/>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0BCF7141-2AE3-4CBF-DDB2-813102DED051}"/>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3897F967-6243-9940-56C1-E01AF29FE99E}"/>
              </a:ext>
            </a:extLst>
          </p:cNvPr>
          <p:cNvSpPr>
            <a:spLocks noGrp="1"/>
          </p:cNvSpPr>
          <p:nvPr>
            <p:ph type="body" idx="1"/>
          </p:nvPr>
        </p:nvSpPr>
        <p:spPr/>
        <p:txBody>
          <a:bodyPr rtlCol="0"/>
          <a:lstStyle/>
          <a:p>
            <a:pPr rtl="0"/>
            <a:endParaRPr lang="it-IT" dirty="0"/>
          </a:p>
        </p:txBody>
      </p:sp>
      <p:sp>
        <p:nvSpPr>
          <p:cNvPr id="4" name="Segnaposto numero diapositiva 3">
            <a:extLst>
              <a:ext uri="{FF2B5EF4-FFF2-40B4-BE49-F238E27FC236}">
                <a16:creationId xmlns:a16="http://schemas.microsoft.com/office/drawing/2014/main" id="{C395AC5E-FBAA-F2F2-DB31-3FFA4BAA9087}"/>
              </a:ext>
            </a:extLst>
          </p:cNvPr>
          <p:cNvSpPr>
            <a:spLocks noGrp="1"/>
          </p:cNvSpPr>
          <p:nvPr>
            <p:ph type="sldNum" sz="quarter" idx="5"/>
          </p:nvPr>
        </p:nvSpPr>
        <p:spPr/>
        <p:txBody>
          <a:bodyPr rtlCol="0"/>
          <a:lstStyle/>
          <a:p>
            <a:pPr rtl="0"/>
            <a:fld id="{1983A999-5E0E-42CA-8400-604AE921FF7C}" type="slidenum">
              <a:rPr lang="it-IT" smtClean="0"/>
              <a:t>44</a:t>
            </a:fld>
            <a:endParaRPr lang="it-IT" dirty="0"/>
          </a:p>
        </p:txBody>
      </p:sp>
      <p:sp>
        <p:nvSpPr>
          <p:cNvPr id="5" name="Segnaposto data 4">
            <a:extLst>
              <a:ext uri="{FF2B5EF4-FFF2-40B4-BE49-F238E27FC236}">
                <a16:creationId xmlns:a16="http://schemas.microsoft.com/office/drawing/2014/main" id="{78D0AD0E-BE07-7415-C064-12A548785AAD}"/>
              </a:ext>
            </a:extLst>
          </p:cNvPr>
          <p:cNvSpPr>
            <a:spLocks noGrp="1"/>
          </p:cNvSpPr>
          <p:nvPr>
            <p:ph type="dt" idx="1"/>
          </p:nvPr>
        </p:nvSpPr>
        <p:spPr/>
        <p:txBody>
          <a:bodyPr/>
          <a:lstStyle/>
          <a:p>
            <a:pPr rtl="0"/>
            <a:fld id="{52E4E523-994D-4DC1-A1D8-BBD0C9941BD3}" type="datetime1">
              <a:rPr lang="it-IT" smtClean="0"/>
              <a:t>14/06/2024</a:t>
            </a:fld>
            <a:endParaRPr lang="it-IT" dirty="0"/>
          </a:p>
        </p:txBody>
      </p:sp>
    </p:spTree>
    <p:extLst>
      <p:ext uri="{BB962C8B-B14F-4D97-AF65-F5344CB8AC3E}">
        <p14:creationId xmlns:p14="http://schemas.microsoft.com/office/powerpoint/2010/main" val="120668820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BA5359-47D9-2ED3-4741-2E3A73A7598B}"/>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E6B7D38A-4A83-55C5-1362-65128B285480}"/>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8D4F2B25-D654-660B-55E9-54572515A79F}"/>
              </a:ext>
            </a:extLst>
          </p:cNvPr>
          <p:cNvSpPr>
            <a:spLocks noGrp="1"/>
          </p:cNvSpPr>
          <p:nvPr>
            <p:ph type="body" idx="1"/>
          </p:nvPr>
        </p:nvSpPr>
        <p:spPr/>
        <p:txBody>
          <a:bodyPr rtlCol="0"/>
          <a:lstStyle/>
          <a:p>
            <a:pPr rtl="0"/>
            <a:endParaRPr lang="it-IT" dirty="0"/>
          </a:p>
        </p:txBody>
      </p:sp>
      <p:sp>
        <p:nvSpPr>
          <p:cNvPr id="4" name="Segnaposto numero diapositiva 3">
            <a:extLst>
              <a:ext uri="{FF2B5EF4-FFF2-40B4-BE49-F238E27FC236}">
                <a16:creationId xmlns:a16="http://schemas.microsoft.com/office/drawing/2014/main" id="{C1BF986C-5FDB-ECDE-DC3B-D359DE906441}"/>
              </a:ext>
            </a:extLst>
          </p:cNvPr>
          <p:cNvSpPr>
            <a:spLocks noGrp="1"/>
          </p:cNvSpPr>
          <p:nvPr>
            <p:ph type="sldNum" sz="quarter" idx="5"/>
          </p:nvPr>
        </p:nvSpPr>
        <p:spPr/>
        <p:txBody>
          <a:bodyPr rtlCol="0"/>
          <a:lstStyle/>
          <a:p>
            <a:pPr rtl="0"/>
            <a:fld id="{1983A999-5E0E-42CA-8400-604AE921FF7C}" type="slidenum">
              <a:rPr lang="it-IT" smtClean="0"/>
              <a:t>45</a:t>
            </a:fld>
            <a:endParaRPr lang="it-IT" dirty="0"/>
          </a:p>
        </p:txBody>
      </p:sp>
      <p:sp>
        <p:nvSpPr>
          <p:cNvPr id="5" name="Segnaposto data 4">
            <a:extLst>
              <a:ext uri="{FF2B5EF4-FFF2-40B4-BE49-F238E27FC236}">
                <a16:creationId xmlns:a16="http://schemas.microsoft.com/office/drawing/2014/main" id="{83548445-A4BD-24F8-E970-544A95A8F539}"/>
              </a:ext>
            </a:extLst>
          </p:cNvPr>
          <p:cNvSpPr>
            <a:spLocks noGrp="1"/>
          </p:cNvSpPr>
          <p:nvPr>
            <p:ph type="dt" idx="1"/>
          </p:nvPr>
        </p:nvSpPr>
        <p:spPr/>
        <p:txBody>
          <a:bodyPr/>
          <a:lstStyle/>
          <a:p>
            <a:pPr rtl="0"/>
            <a:fld id="{52E4E523-994D-4DC1-A1D8-BBD0C9941BD3}" type="datetime1">
              <a:rPr lang="it-IT" smtClean="0"/>
              <a:t>14/06/2024</a:t>
            </a:fld>
            <a:endParaRPr lang="it-IT" dirty="0"/>
          </a:p>
        </p:txBody>
      </p:sp>
    </p:spTree>
    <p:extLst>
      <p:ext uri="{BB962C8B-B14F-4D97-AF65-F5344CB8AC3E}">
        <p14:creationId xmlns:p14="http://schemas.microsoft.com/office/powerpoint/2010/main" val="295214971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8CC0EF-B252-A300-0AA6-F6D6E975542B}"/>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CC671F89-1A8D-316C-C253-7A30A7BD1FC4}"/>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913FA16C-8628-429E-CF10-83C64D648084}"/>
              </a:ext>
            </a:extLst>
          </p:cNvPr>
          <p:cNvSpPr>
            <a:spLocks noGrp="1"/>
          </p:cNvSpPr>
          <p:nvPr>
            <p:ph type="body" idx="1"/>
          </p:nvPr>
        </p:nvSpPr>
        <p:spPr/>
        <p:txBody>
          <a:bodyPr rtlCol="0"/>
          <a:lstStyle/>
          <a:p>
            <a:pPr rtl="0"/>
            <a:endParaRPr lang="it-IT" dirty="0"/>
          </a:p>
        </p:txBody>
      </p:sp>
      <p:sp>
        <p:nvSpPr>
          <p:cNvPr id="4" name="Segnaposto numero diapositiva 3">
            <a:extLst>
              <a:ext uri="{FF2B5EF4-FFF2-40B4-BE49-F238E27FC236}">
                <a16:creationId xmlns:a16="http://schemas.microsoft.com/office/drawing/2014/main" id="{2E3A21A3-7CCB-38A8-2808-0E0EC72DD4B7}"/>
              </a:ext>
            </a:extLst>
          </p:cNvPr>
          <p:cNvSpPr>
            <a:spLocks noGrp="1"/>
          </p:cNvSpPr>
          <p:nvPr>
            <p:ph type="sldNum" sz="quarter" idx="5"/>
          </p:nvPr>
        </p:nvSpPr>
        <p:spPr/>
        <p:txBody>
          <a:bodyPr rtlCol="0"/>
          <a:lstStyle/>
          <a:p>
            <a:pPr rtl="0"/>
            <a:fld id="{1983A999-5E0E-42CA-8400-604AE921FF7C}" type="slidenum">
              <a:rPr lang="it-IT" smtClean="0"/>
              <a:t>65</a:t>
            </a:fld>
            <a:endParaRPr lang="it-IT" dirty="0"/>
          </a:p>
        </p:txBody>
      </p:sp>
      <p:sp>
        <p:nvSpPr>
          <p:cNvPr id="5" name="Segnaposto data 4">
            <a:extLst>
              <a:ext uri="{FF2B5EF4-FFF2-40B4-BE49-F238E27FC236}">
                <a16:creationId xmlns:a16="http://schemas.microsoft.com/office/drawing/2014/main" id="{E1E3A0F3-9210-ECFF-1588-BE69E1970E8F}"/>
              </a:ext>
            </a:extLst>
          </p:cNvPr>
          <p:cNvSpPr>
            <a:spLocks noGrp="1"/>
          </p:cNvSpPr>
          <p:nvPr>
            <p:ph type="dt" idx="1"/>
          </p:nvPr>
        </p:nvSpPr>
        <p:spPr/>
        <p:txBody>
          <a:bodyPr/>
          <a:lstStyle/>
          <a:p>
            <a:pPr rtl="0"/>
            <a:fld id="{52E4E523-994D-4DC1-A1D8-BBD0C9941BD3}" type="datetime1">
              <a:rPr lang="it-IT" smtClean="0"/>
              <a:t>14/06/2024</a:t>
            </a:fld>
            <a:endParaRPr lang="it-IT" dirty="0"/>
          </a:p>
        </p:txBody>
      </p:sp>
    </p:spTree>
    <p:extLst>
      <p:ext uri="{BB962C8B-B14F-4D97-AF65-F5344CB8AC3E}">
        <p14:creationId xmlns:p14="http://schemas.microsoft.com/office/powerpoint/2010/main" val="298377587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8CC0EF-B252-A300-0AA6-F6D6E975542B}"/>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CC671F89-1A8D-316C-C253-7A30A7BD1FC4}"/>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913FA16C-8628-429E-CF10-83C64D648084}"/>
              </a:ext>
            </a:extLst>
          </p:cNvPr>
          <p:cNvSpPr>
            <a:spLocks noGrp="1"/>
          </p:cNvSpPr>
          <p:nvPr>
            <p:ph type="body" idx="1"/>
          </p:nvPr>
        </p:nvSpPr>
        <p:spPr/>
        <p:txBody>
          <a:bodyPr rtlCol="0"/>
          <a:lstStyle/>
          <a:p>
            <a:pPr rtl="0"/>
            <a:endParaRPr lang="it-IT" dirty="0"/>
          </a:p>
        </p:txBody>
      </p:sp>
      <p:sp>
        <p:nvSpPr>
          <p:cNvPr id="4" name="Segnaposto numero diapositiva 3">
            <a:extLst>
              <a:ext uri="{FF2B5EF4-FFF2-40B4-BE49-F238E27FC236}">
                <a16:creationId xmlns:a16="http://schemas.microsoft.com/office/drawing/2014/main" id="{2E3A21A3-7CCB-38A8-2808-0E0EC72DD4B7}"/>
              </a:ext>
            </a:extLst>
          </p:cNvPr>
          <p:cNvSpPr>
            <a:spLocks noGrp="1"/>
          </p:cNvSpPr>
          <p:nvPr>
            <p:ph type="sldNum" sz="quarter" idx="5"/>
          </p:nvPr>
        </p:nvSpPr>
        <p:spPr/>
        <p:txBody>
          <a:bodyPr rtlCol="0"/>
          <a:lstStyle/>
          <a:p>
            <a:pPr rtl="0"/>
            <a:fld id="{1983A999-5E0E-42CA-8400-604AE921FF7C}" type="slidenum">
              <a:rPr lang="it-IT" smtClean="0"/>
              <a:t>66</a:t>
            </a:fld>
            <a:endParaRPr lang="it-IT" dirty="0"/>
          </a:p>
        </p:txBody>
      </p:sp>
      <p:sp>
        <p:nvSpPr>
          <p:cNvPr id="5" name="Segnaposto data 4">
            <a:extLst>
              <a:ext uri="{FF2B5EF4-FFF2-40B4-BE49-F238E27FC236}">
                <a16:creationId xmlns:a16="http://schemas.microsoft.com/office/drawing/2014/main" id="{E1E3A0F3-9210-ECFF-1588-BE69E1970E8F}"/>
              </a:ext>
            </a:extLst>
          </p:cNvPr>
          <p:cNvSpPr>
            <a:spLocks noGrp="1"/>
          </p:cNvSpPr>
          <p:nvPr>
            <p:ph type="dt" idx="1"/>
          </p:nvPr>
        </p:nvSpPr>
        <p:spPr/>
        <p:txBody>
          <a:bodyPr/>
          <a:lstStyle/>
          <a:p>
            <a:pPr rtl="0"/>
            <a:fld id="{52E4E523-994D-4DC1-A1D8-BBD0C9941BD3}" type="datetime1">
              <a:rPr lang="it-IT" smtClean="0"/>
              <a:t>14/06/2024</a:t>
            </a:fld>
            <a:endParaRPr lang="it-IT" dirty="0"/>
          </a:p>
        </p:txBody>
      </p:sp>
    </p:spTree>
    <p:extLst>
      <p:ext uri="{BB962C8B-B14F-4D97-AF65-F5344CB8AC3E}">
        <p14:creationId xmlns:p14="http://schemas.microsoft.com/office/powerpoint/2010/main" val="196442979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8CC0EF-B252-A300-0AA6-F6D6E975542B}"/>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CC671F89-1A8D-316C-C253-7A30A7BD1FC4}"/>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913FA16C-8628-429E-CF10-83C64D648084}"/>
              </a:ext>
            </a:extLst>
          </p:cNvPr>
          <p:cNvSpPr>
            <a:spLocks noGrp="1"/>
          </p:cNvSpPr>
          <p:nvPr>
            <p:ph type="body" idx="1"/>
          </p:nvPr>
        </p:nvSpPr>
        <p:spPr/>
        <p:txBody>
          <a:bodyPr rtlCol="0"/>
          <a:lstStyle/>
          <a:p>
            <a:pPr rtl="0"/>
            <a:endParaRPr lang="it-IT" dirty="0"/>
          </a:p>
        </p:txBody>
      </p:sp>
      <p:sp>
        <p:nvSpPr>
          <p:cNvPr id="4" name="Segnaposto numero diapositiva 3">
            <a:extLst>
              <a:ext uri="{FF2B5EF4-FFF2-40B4-BE49-F238E27FC236}">
                <a16:creationId xmlns:a16="http://schemas.microsoft.com/office/drawing/2014/main" id="{2E3A21A3-7CCB-38A8-2808-0E0EC72DD4B7}"/>
              </a:ext>
            </a:extLst>
          </p:cNvPr>
          <p:cNvSpPr>
            <a:spLocks noGrp="1"/>
          </p:cNvSpPr>
          <p:nvPr>
            <p:ph type="sldNum" sz="quarter" idx="5"/>
          </p:nvPr>
        </p:nvSpPr>
        <p:spPr/>
        <p:txBody>
          <a:bodyPr rtlCol="0"/>
          <a:lstStyle/>
          <a:p>
            <a:pPr rtl="0"/>
            <a:fld id="{1983A999-5E0E-42CA-8400-604AE921FF7C}" type="slidenum">
              <a:rPr lang="it-IT" smtClean="0"/>
              <a:t>67</a:t>
            </a:fld>
            <a:endParaRPr lang="it-IT" dirty="0"/>
          </a:p>
        </p:txBody>
      </p:sp>
      <p:sp>
        <p:nvSpPr>
          <p:cNvPr id="5" name="Segnaposto data 4">
            <a:extLst>
              <a:ext uri="{FF2B5EF4-FFF2-40B4-BE49-F238E27FC236}">
                <a16:creationId xmlns:a16="http://schemas.microsoft.com/office/drawing/2014/main" id="{E1E3A0F3-9210-ECFF-1588-BE69E1970E8F}"/>
              </a:ext>
            </a:extLst>
          </p:cNvPr>
          <p:cNvSpPr>
            <a:spLocks noGrp="1"/>
          </p:cNvSpPr>
          <p:nvPr>
            <p:ph type="dt" idx="1"/>
          </p:nvPr>
        </p:nvSpPr>
        <p:spPr/>
        <p:txBody>
          <a:bodyPr/>
          <a:lstStyle/>
          <a:p>
            <a:pPr rtl="0"/>
            <a:fld id="{52E4E523-994D-4DC1-A1D8-BBD0C9941BD3}" type="datetime1">
              <a:rPr lang="it-IT" smtClean="0"/>
              <a:t>14/06/2024</a:t>
            </a:fld>
            <a:endParaRPr lang="it-IT" dirty="0"/>
          </a:p>
        </p:txBody>
      </p:sp>
    </p:spTree>
    <p:extLst>
      <p:ext uri="{BB962C8B-B14F-4D97-AF65-F5344CB8AC3E}">
        <p14:creationId xmlns:p14="http://schemas.microsoft.com/office/powerpoint/2010/main" val="24403227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E2B44B-4837-341C-6271-8DC8795F8B45}"/>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26B98A93-7D89-84C3-DB01-267250805EA5}"/>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4DEBA2A3-8CBC-BA88-6271-58885AD0549C}"/>
              </a:ext>
            </a:extLst>
          </p:cNvPr>
          <p:cNvSpPr>
            <a:spLocks noGrp="1"/>
          </p:cNvSpPr>
          <p:nvPr>
            <p:ph type="body" idx="1"/>
          </p:nvPr>
        </p:nvSpPr>
        <p:spPr/>
        <p:txBody>
          <a:bodyPr rtlCol="0"/>
          <a:lstStyle/>
          <a:p>
            <a:pPr rtl="0"/>
            <a:endParaRPr lang="it-IT" dirty="0"/>
          </a:p>
        </p:txBody>
      </p:sp>
      <p:sp>
        <p:nvSpPr>
          <p:cNvPr id="4" name="Segnaposto numero diapositiva 3">
            <a:extLst>
              <a:ext uri="{FF2B5EF4-FFF2-40B4-BE49-F238E27FC236}">
                <a16:creationId xmlns:a16="http://schemas.microsoft.com/office/drawing/2014/main" id="{BC6658ED-3616-E0B8-A0F3-D0424ED35845}"/>
              </a:ext>
            </a:extLst>
          </p:cNvPr>
          <p:cNvSpPr>
            <a:spLocks noGrp="1"/>
          </p:cNvSpPr>
          <p:nvPr>
            <p:ph type="sldNum" sz="quarter" idx="5"/>
          </p:nvPr>
        </p:nvSpPr>
        <p:spPr/>
        <p:txBody>
          <a:bodyPr rtlCol="0"/>
          <a:lstStyle/>
          <a:p>
            <a:pPr rtl="0"/>
            <a:fld id="{1983A999-5E0E-42CA-8400-604AE921FF7C}" type="slidenum">
              <a:rPr lang="it-IT" smtClean="0"/>
              <a:t>69</a:t>
            </a:fld>
            <a:endParaRPr lang="it-IT" dirty="0"/>
          </a:p>
        </p:txBody>
      </p:sp>
      <p:sp>
        <p:nvSpPr>
          <p:cNvPr id="5" name="Segnaposto data 4">
            <a:extLst>
              <a:ext uri="{FF2B5EF4-FFF2-40B4-BE49-F238E27FC236}">
                <a16:creationId xmlns:a16="http://schemas.microsoft.com/office/drawing/2014/main" id="{D5A6D444-AC4C-83D5-8C75-4EE74392ECDA}"/>
              </a:ext>
            </a:extLst>
          </p:cNvPr>
          <p:cNvSpPr>
            <a:spLocks noGrp="1"/>
          </p:cNvSpPr>
          <p:nvPr>
            <p:ph type="dt" idx="1"/>
          </p:nvPr>
        </p:nvSpPr>
        <p:spPr/>
        <p:txBody>
          <a:bodyPr/>
          <a:lstStyle/>
          <a:p>
            <a:pPr rtl="0"/>
            <a:fld id="{52E4E523-994D-4DC1-A1D8-BBD0C9941BD3}" type="datetime1">
              <a:rPr lang="it-IT" smtClean="0"/>
              <a:t>14/06/2024</a:t>
            </a:fld>
            <a:endParaRPr lang="it-IT" dirty="0"/>
          </a:p>
        </p:txBody>
      </p:sp>
    </p:spTree>
    <p:extLst>
      <p:ext uri="{BB962C8B-B14F-4D97-AF65-F5344CB8AC3E}">
        <p14:creationId xmlns:p14="http://schemas.microsoft.com/office/powerpoint/2010/main" val="143733726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DF1405-BC83-AE62-4875-F2663E4FC507}"/>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9E7BD314-E106-1898-7FB4-261B58146759}"/>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B2741BC3-89C1-B4DD-5D99-BD860CA304EE}"/>
              </a:ext>
            </a:extLst>
          </p:cNvPr>
          <p:cNvSpPr>
            <a:spLocks noGrp="1"/>
          </p:cNvSpPr>
          <p:nvPr>
            <p:ph type="body" idx="1"/>
          </p:nvPr>
        </p:nvSpPr>
        <p:spPr/>
        <p:txBody>
          <a:bodyPr rtlCol="0"/>
          <a:lstStyle/>
          <a:p>
            <a:pPr rtl="0"/>
            <a:endParaRPr lang="it-IT" dirty="0"/>
          </a:p>
        </p:txBody>
      </p:sp>
      <p:sp>
        <p:nvSpPr>
          <p:cNvPr id="4" name="Segnaposto numero diapositiva 3">
            <a:extLst>
              <a:ext uri="{FF2B5EF4-FFF2-40B4-BE49-F238E27FC236}">
                <a16:creationId xmlns:a16="http://schemas.microsoft.com/office/drawing/2014/main" id="{6BE6F1F9-40EC-A4CC-F003-7977B5BE58D8}"/>
              </a:ext>
            </a:extLst>
          </p:cNvPr>
          <p:cNvSpPr>
            <a:spLocks noGrp="1"/>
          </p:cNvSpPr>
          <p:nvPr>
            <p:ph type="sldNum" sz="quarter" idx="5"/>
          </p:nvPr>
        </p:nvSpPr>
        <p:spPr/>
        <p:txBody>
          <a:bodyPr rtlCol="0"/>
          <a:lstStyle/>
          <a:p>
            <a:pPr rtl="0"/>
            <a:fld id="{1983A999-5E0E-42CA-8400-604AE921FF7C}" type="slidenum">
              <a:rPr lang="it-IT" smtClean="0"/>
              <a:t>70</a:t>
            </a:fld>
            <a:endParaRPr lang="it-IT" dirty="0"/>
          </a:p>
        </p:txBody>
      </p:sp>
      <p:sp>
        <p:nvSpPr>
          <p:cNvPr id="5" name="Segnaposto data 4">
            <a:extLst>
              <a:ext uri="{FF2B5EF4-FFF2-40B4-BE49-F238E27FC236}">
                <a16:creationId xmlns:a16="http://schemas.microsoft.com/office/drawing/2014/main" id="{2DAAAF26-B546-8545-B8A9-866A6624A5D2}"/>
              </a:ext>
            </a:extLst>
          </p:cNvPr>
          <p:cNvSpPr>
            <a:spLocks noGrp="1"/>
          </p:cNvSpPr>
          <p:nvPr>
            <p:ph type="dt" idx="1"/>
          </p:nvPr>
        </p:nvSpPr>
        <p:spPr/>
        <p:txBody>
          <a:bodyPr/>
          <a:lstStyle/>
          <a:p>
            <a:pPr rtl="0"/>
            <a:fld id="{52E4E523-994D-4DC1-A1D8-BBD0C9941BD3}" type="datetime1">
              <a:rPr lang="it-IT" smtClean="0"/>
              <a:t>14/06/2024</a:t>
            </a:fld>
            <a:endParaRPr lang="it-IT" dirty="0"/>
          </a:p>
        </p:txBody>
      </p:sp>
    </p:spTree>
    <p:extLst>
      <p:ext uri="{BB962C8B-B14F-4D97-AF65-F5344CB8AC3E}">
        <p14:creationId xmlns:p14="http://schemas.microsoft.com/office/powerpoint/2010/main" val="193239237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19FAD6-FFD4-4F20-8BA1-07BCDDC1261E}"/>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98704543-4E42-1745-8B04-05F1EE639EAC}"/>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C96ADA97-3558-0607-EC82-E4C05D5F0B61}"/>
              </a:ext>
            </a:extLst>
          </p:cNvPr>
          <p:cNvSpPr>
            <a:spLocks noGrp="1"/>
          </p:cNvSpPr>
          <p:nvPr>
            <p:ph type="body" idx="1"/>
          </p:nvPr>
        </p:nvSpPr>
        <p:spPr/>
        <p:txBody>
          <a:bodyPr rtlCol="0"/>
          <a:lstStyle/>
          <a:p>
            <a:pPr rtl="0"/>
            <a:endParaRPr lang="it-IT" dirty="0"/>
          </a:p>
        </p:txBody>
      </p:sp>
      <p:sp>
        <p:nvSpPr>
          <p:cNvPr id="4" name="Segnaposto numero diapositiva 3">
            <a:extLst>
              <a:ext uri="{FF2B5EF4-FFF2-40B4-BE49-F238E27FC236}">
                <a16:creationId xmlns:a16="http://schemas.microsoft.com/office/drawing/2014/main" id="{94E63606-07FD-BDE4-7671-9C727F520D2C}"/>
              </a:ext>
            </a:extLst>
          </p:cNvPr>
          <p:cNvSpPr>
            <a:spLocks noGrp="1"/>
          </p:cNvSpPr>
          <p:nvPr>
            <p:ph type="sldNum" sz="quarter" idx="5"/>
          </p:nvPr>
        </p:nvSpPr>
        <p:spPr/>
        <p:txBody>
          <a:bodyPr rtlCol="0"/>
          <a:lstStyle/>
          <a:p>
            <a:pPr rtl="0"/>
            <a:fld id="{1983A999-5E0E-42CA-8400-604AE921FF7C}" type="slidenum">
              <a:rPr lang="it-IT" smtClean="0"/>
              <a:t>71</a:t>
            </a:fld>
            <a:endParaRPr lang="it-IT" dirty="0"/>
          </a:p>
        </p:txBody>
      </p:sp>
      <p:sp>
        <p:nvSpPr>
          <p:cNvPr id="5" name="Segnaposto data 4">
            <a:extLst>
              <a:ext uri="{FF2B5EF4-FFF2-40B4-BE49-F238E27FC236}">
                <a16:creationId xmlns:a16="http://schemas.microsoft.com/office/drawing/2014/main" id="{23AEA9F8-4D3F-E3C3-01C6-E5F79B6A7A2B}"/>
              </a:ext>
            </a:extLst>
          </p:cNvPr>
          <p:cNvSpPr>
            <a:spLocks noGrp="1"/>
          </p:cNvSpPr>
          <p:nvPr>
            <p:ph type="dt" idx="1"/>
          </p:nvPr>
        </p:nvSpPr>
        <p:spPr/>
        <p:txBody>
          <a:bodyPr/>
          <a:lstStyle/>
          <a:p>
            <a:pPr rtl="0"/>
            <a:fld id="{52E4E523-994D-4DC1-A1D8-BBD0C9941BD3}" type="datetime1">
              <a:rPr lang="it-IT" smtClean="0"/>
              <a:t>14/06/2024</a:t>
            </a:fld>
            <a:endParaRPr lang="it-IT" dirty="0"/>
          </a:p>
        </p:txBody>
      </p:sp>
    </p:spTree>
    <p:extLst>
      <p:ext uri="{BB962C8B-B14F-4D97-AF65-F5344CB8AC3E}">
        <p14:creationId xmlns:p14="http://schemas.microsoft.com/office/powerpoint/2010/main" val="206922346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EFAF1A-E24C-3D9A-0C08-752681A5C900}"/>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AA0AEC6F-1049-ACAE-927A-6660508387DB}"/>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F3684509-F2DC-44F0-F308-C2154B720F90}"/>
              </a:ext>
            </a:extLst>
          </p:cNvPr>
          <p:cNvSpPr>
            <a:spLocks noGrp="1"/>
          </p:cNvSpPr>
          <p:nvPr>
            <p:ph type="body" idx="1"/>
          </p:nvPr>
        </p:nvSpPr>
        <p:spPr/>
        <p:txBody>
          <a:bodyPr rtlCol="0"/>
          <a:lstStyle/>
          <a:p>
            <a:pPr rtl="0"/>
            <a:endParaRPr lang="it-IT" dirty="0"/>
          </a:p>
        </p:txBody>
      </p:sp>
      <p:sp>
        <p:nvSpPr>
          <p:cNvPr id="4" name="Segnaposto numero diapositiva 3">
            <a:extLst>
              <a:ext uri="{FF2B5EF4-FFF2-40B4-BE49-F238E27FC236}">
                <a16:creationId xmlns:a16="http://schemas.microsoft.com/office/drawing/2014/main" id="{1F8B8B79-2A00-5058-A9DD-E5612DC671C9}"/>
              </a:ext>
            </a:extLst>
          </p:cNvPr>
          <p:cNvSpPr>
            <a:spLocks noGrp="1"/>
          </p:cNvSpPr>
          <p:nvPr>
            <p:ph type="sldNum" sz="quarter" idx="5"/>
          </p:nvPr>
        </p:nvSpPr>
        <p:spPr/>
        <p:txBody>
          <a:bodyPr rtlCol="0"/>
          <a:lstStyle/>
          <a:p>
            <a:pPr rtl="0"/>
            <a:fld id="{1983A999-5E0E-42CA-8400-604AE921FF7C}" type="slidenum">
              <a:rPr lang="it-IT" smtClean="0"/>
              <a:t>72</a:t>
            </a:fld>
            <a:endParaRPr lang="it-IT" dirty="0"/>
          </a:p>
        </p:txBody>
      </p:sp>
      <p:sp>
        <p:nvSpPr>
          <p:cNvPr id="5" name="Segnaposto data 4">
            <a:extLst>
              <a:ext uri="{FF2B5EF4-FFF2-40B4-BE49-F238E27FC236}">
                <a16:creationId xmlns:a16="http://schemas.microsoft.com/office/drawing/2014/main" id="{9E4E541B-0EE0-EE8B-128C-74C48A6BA503}"/>
              </a:ext>
            </a:extLst>
          </p:cNvPr>
          <p:cNvSpPr>
            <a:spLocks noGrp="1"/>
          </p:cNvSpPr>
          <p:nvPr>
            <p:ph type="dt" idx="1"/>
          </p:nvPr>
        </p:nvSpPr>
        <p:spPr/>
        <p:txBody>
          <a:bodyPr/>
          <a:lstStyle/>
          <a:p>
            <a:pPr rtl="0"/>
            <a:fld id="{52E4E523-994D-4DC1-A1D8-BBD0C9941BD3}" type="datetime1">
              <a:rPr lang="it-IT" smtClean="0"/>
              <a:t>14/06/2024</a:t>
            </a:fld>
            <a:endParaRPr lang="it-IT" dirty="0"/>
          </a:p>
        </p:txBody>
      </p:sp>
    </p:spTree>
    <p:extLst>
      <p:ext uri="{BB962C8B-B14F-4D97-AF65-F5344CB8AC3E}">
        <p14:creationId xmlns:p14="http://schemas.microsoft.com/office/powerpoint/2010/main" val="288735043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EFAF1A-E24C-3D9A-0C08-752681A5C900}"/>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AA0AEC6F-1049-ACAE-927A-6660508387DB}"/>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F3684509-F2DC-44F0-F308-C2154B720F90}"/>
              </a:ext>
            </a:extLst>
          </p:cNvPr>
          <p:cNvSpPr>
            <a:spLocks noGrp="1"/>
          </p:cNvSpPr>
          <p:nvPr>
            <p:ph type="body" idx="1"/>
          </p:nvPr>
        </p:nvSpPr>
        <p:spPr/>
        <p:txBody>
          <a:bodyPr rtlCol="0"/>
          <a:lstStyle/>
          <a:p>
            <a:pPr rtl="0"/>
            <a:endParaRPr lang="it-IT" dirty="0"/>
          </a:p>
        </p:txBody>
      </p:sp>
      <p:sp>
        <p:nvSpPr>
          <p:cNvPr id="4" name="Segnaposto numero diapositiva 3">
            <a:extLst>
              <a:ext uri="{FF2B5EF4-FFF2-40B4-BE49-F238E27FC236}">
                <a16:creationId xmlns:a16="http://schemas.microsoft.com/office/drawing/2014/main" id="{1F8B8B79-2A00-5058-A9DD-E5612DC671C9}"/>
              </a:ext>
            </a:extLst>
          </p:cNvPr>
          <p:cNvSpPr>
            <a:spLocks noGrp="1"/>
          </p:cNvSpPr>
          <p:nvPr>
            <p:ph type="sldNum" sz="quarter" idx="5"/>
          </p:nvPr>
        </p:nvSpPr>
        <p:spPr/>
        <p:txBody>
          <a:bodyPr rtlCol="0"/>
          <a:lstStyle/>
          <a:p>
            <a:pPr rtl="0"/>
            <a:fld id="{1983A999-5E0E-42CA-8400-604AE921FF7C}" type="slidenum">
              <a:rPr lang="it-IT" smtClean="0"/>
              <a:t>73</a:t>
            </a:fld>
            <a:endParaRPr lang="it-IT" dirty="0"/>
          </a:p>
        </p:txBody>
      </p:sp>
      <p:sp>
        <p:nvSpPr>
          <p:cNvPr id="5" name="Segnaposto data 4">
            <a:extLst>
              <a:ext uri="{FF2B5EF4-FFF2-40B4-BE49-F238E27FC236}">
                <a16:creationId xmlns:a16="http://schemas.microsoft.com/office/drawing/2014/main" id="{9E4E541B-0EE0-EE8B-128C-74C48A6BA503}"/>
              </a:ext>
            </a:extLst>
          </p:cNvPr>
          <p:cNvSpPr>
            <a:spLocks noGrp="1"/>
          </p:cNvSpPr>
          <p:nvPr>
            <p:ph type="dt" idx="1"/>
          </p:nvPr>
        </p:nvSpPr>
        <p:spPr/>
        <p:txBody>
          <a:bodyPr/>
          <a:lstStyle/>
          <a:p>
            <a:pPr rtl="0"/>
            <a:fld id="{52E4E523-994D-4DC1-A1D8-BBD0C9941BD3}" type="datetime1">
              <a:rPr lang="it-IT" smtClean="0"/>
              <a:t>14/06/2024</a:t>
            </a:fld>
            <a:endParaRPr lang="it-IT" dirty="0"/>
          </a:p>
        </p:txBody>
      </p:sp>
    </p:spTree>
    <p:extLst>
      <p:ext uri="{BB962C8B-B14F-4D97-AF65-F5344CB8AC3E}">
        <p14:creationId xmlns:p14="http://schemas.microsoft.com/office/powerpoint/2010/main" val="43444264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706995-F770-A35F-1CA5-80983FD568CF}"/>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66619577-FE07-0EBE-4417-82A5198653EB}"/>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3F82C7C6-0B66-A2ED-28A1-EA1D778BF68B}"/>
              </a:ext>
            </a:extLst>
          </p:cNvPr>
          <p:cNvSpPr>
            <a:spLocks noGrp="1"/>
          </p:cNvSpPr>
          <p:nvPr>
            <p:ph type="body" idx="1"/>
          </p:nvPr>
        </p:nvSpPr>
        <p:spPr/>
        <p:txBody>
          <a:bodyPr rtlCol="0"/>
          <a:lstStyle/>
          <a:p>
            <a:pPr rtl="0"/>
            <a:endParaRPr lang="it-IT" dirty="0"/>
          </a:p>
        </p:txBody>
      </p:sp>
      <p:sp>
        <p:nvSpPr>
          <p:cNvPr id="4" name="Segnaposto numero diapositiva 3">
            <a:extLst>
              <a:ext uri="{FF2B5EF4-FFF2-40B4-BE49-F238E27FC236}">
                <a16:creationId xmlns:a16="http://schemas.microsoft.com/office/drawing/2014/main" id="{E3ACF8EE-E776-05E9-DC8F-3F77965E5873}"/>
              </a:ext>
            </a:extLst>
          </p:cNvPr>
          <p:cNvSpPr>
            <a:spLocks noGrp="1"/>
          </p:cNvSpPr>
          <p:nvPr>
            <p:ph type="sldNum" sz="quarter" idx="5"/>
          </p:nvPr>
        </p:nvSpPr>
        <p:spPr/>
        <p:txBody>
          <a:bodyPr rtlCol="0"/>
          <a:lstStyle/>
          <a:p>
            <a:pPr rtl="0"/>
            <a:fld id="{1983A999-5E0E-42CA-8400-604AE921FF7C}" type="slidenum">
              <a:rPr lang="it-IT" smtClean="0"/>
              <a:t>74</a:t>
            </a:fld>
            <a:endParaRPr lang="it-IT" dirty="0"/>
          </a:p>
        </p:txBody>
      </p:sp>
      <p:sp>
        <p:nvSpPr>
          <p:cNvPr id="5" name="Segnaposto data 4">
            <a:extLst>
              <a:ext uri="{FF2B5EF4-FFF2-40B4-BE49-F238E27FC236}">
                <a16:creationId xmlns:a16="http://schemas.microsoft.com/office/drawing/2014/main" id="{F07B2CA5-7712-5BBB-4ADB-507086E62E08}"/>
              </a:ext>
            </a:extLst>
          </p:cNvPr>
          <p:cNvSpPr>
            <a:spLocks noGrp="1"/>
          </p:cNvSpPr>
          <p:nvPr>
            <p:ph type="dt" idx="1"/>
          </p:nvPr>
        </p:nvSpPr>
        <p:spPr/>
        <p:txBody>
          <a:bodyPr/>
          <a:lstStyle/>
          <a:p>
            <a:pPr rtl="0"/>
            <a:fld id="{52E4E523-994D-4DC1-A1D8-BBD0C9941BD3}" type="datetime1">
              <a:rPr lang="it-IT" smtClean="0"/>
              <a:t>14/06/2024</a:t>
            </a:fld>
            <a:endParaRPr lang="it-IT" dirty="0"/>
          </a:p>
        </p:txBody>
      </p:sp>
    </p:spTree>
    <p:extLst>
      <p:ext uri="{BB962C8B-B14F-4D97-AF65-F5344CB8AC3E}">
        <p14:creationId xmlns:p14="http://schemas.microsoft.com/office/powerpoint/2010/main" val="33587832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0988EE-1BD4-4EE3-1D5E-DEC97081829D}"/>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D1A64676-5C6D-F232-6BE2-6CAAEC21F7B7}"/>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D6211534-3424-E64B-19B8-51EE0C71B558}"/>
              </a:ext>
            </a:extLst>
          </p:cNvPr>
          <p:cNvSpPr>
            <a:spLocks noGrp="1"/>
          </p:cNvSpPr>
          <p:nvPr>
            <p:ph type="body" idx="1"/>
          </p:nvPr>
        </p:nvSpPr>
        <p:spPr/>
        <p:txBody>
          <a:bodyPr rtlCol="0"/>
          <a:lstStyle/>
          <a:p>
            <a:pPr rtl="0"/>
            <a:endParaRPr lang="it-IT" dirty="0"/>
          </a:p>
        </p:txBody>
      </p:sp>
      <p:sp>
        <p:nvSpPr>
          <p:cNvPr id="4" name="Segnaposto numero diapositiva 3">
            <a:extLst>
              <a:ext uri="{FF2B5EF4-FFF2-40B4-BE49-F238E27FC236}">
                <a16:creationId xmlns:a16="http://schemas.microsoft.com/office/drawing/2014/main" id="{D7BA8B5F-C224-624C-CB2C-0CB9F94BBADB}"/>
              </a:ext>
            </a:extLst>
          </p:cNvPr>
          <p:cNvSpPr>
            <a:spLocks noGrp="1"/>
          </p:cNvSpPr>
          <p:nvPr>
            <p:ph type="sldNum" sz="quarter" idx="5"/>
          </p:nvPr>
        </p:nvSpPr>
        <p:spPr/>
        <p:txBody>
          <a:bodyPr rtlCol="0"/>
          <a:lstStyle/>
          <a:p>
            <a:pPr rtl="0"/>
            <a:fld id="{1983A999-5E0E-42CA-8400-604AE921FF7C}" type="slidenum">
              <a:rPr lang="it-IT" smtClean="0"/>
              <a:t>75</a:t>
            </a:fld>
            <a:endParaRPr lang="it-IT" dirty="0"/>
          </a:p>
        </p:txBody>
      </p:sp>
      <p:sp>
        <p:nvSpPr>
          <p:cNvPr id="5" name="Segnaposto data 4">
            <a:extLst>
              <a:ext uri="{FF2B5EF4-FFF2-40B4-BE49-F238E27FC236}">
                <a16:creationId xmlns:a16="http://schemas.microsoft.com/office/drawing/2014/main" id="{5A8D851F-31BC-D53C-5B35-8E156B38E9D3}"/>
              </a:ext>
            </a:extLst>
          </p:cNvPr>
          <p:cNvSpPr>
            <a:spLocks noGrp="1"/>
          </p:cNvSpPr>
          <p:nvPr>
            <p:ph type="dt" idx="1"/>
          </p:nvPr>
        </p:nvSpPr>
        <p:spPr/>
        <p:txBody>
          <a:bodyPr/>
          <a:lstStyle/>
          <a:p>
            <a:pPr rtl="0"/>
            <a:fld id="{52E4E523-994D-4DC1-A1D8-BBD0C9941BD3}" type="datetime1">
              <a:rPr lang="it-IT" smtClean="0"/>
              <a:t>14/06/2024</a:t>
            </a:fld>
            <a:endParaRPr lang="it-IT" dirty="0"/>
          </a:p>
        </p:txBody>
      </p:sp>
    </p:spTree>
    <p:extLst>
      <p:ext uri="{BB962C8B-B14F-4D97-AF65-F5344CB8AC3E}">
        <p14:creationId xmlns:p14="http://schemas.microsoft.com/office/powerpoint/2010/main" val="121137197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DD9520-230A-5A13-EAEA-73972DDCE06C}"/>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521693E7-2658-6860-C5AF-531FC80E6A5F}"/>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DBE470CB-1405-B843-467E-B5A51F8710B3}"/>
              </a:ext>
            </a:extLst>
          </p:cNvPr>
          <p:cNvSpPr>
            <a:spLocks noGrp="1"/>
          </p:cNvSpPr>
          <p:nvPr>
            <p:ph type="body" idx="1"/>
          </p:nvPr>
        </p:nvSpPr>
        <p:spPr/>
        <p:txBody>
          <a:bodyPr rtlCol="0"/>
          <a:lstStyle/>
          <a:p>
            <a:pPr rtl="0"/>
            <a:endParaRPr lang="it-IT" dirty="0"/>
          </a:p>
        </p:txBody>
      </p:sp>
      <p:sp>
        <p:nvSpPr>
          <p:cNvPr id="4" name="Segnaposto numero diapositiva 3">
            <a:extLst>
              <a:ext uri="{FF2B5EF4-FFF2-40B4-BE49-F238E27FC236}">
                <a16:creationId xmlns:a16="http://schemas.microsoft.com/office/drawing/2014/main" id="{1691A1E0-336D-0F0D-1903-141F53F9F9C7}"/>
              </a:ext>
            </a:extLst>
          </p:cNvPr>
          <p:cNvSpPr>
            <a:spLocks noGrp="1"/>
          </p:cNvSpPr>
          <p:nvPr>
            <p:ph type="sldNum" sz="quarter" idx="5"/>
          </p:nvPr>
        </p:nvSpPr>
        <p:spPr/>
        <p:txBody>
          <a:bodyPr rtlCol="0"/>
          <a:lstStyle/>
          <a:p>
            <a:pPr rtl="0"/>
            <a:fld id="{1983A999-5E0E-42CA-8400-604AE921FF7C}" type="slidenum">
              <a:rPr lang="it-IT" smtClean="0"/>
              <a:t>76</a:t>
            </a:fld>
            <a:endParaRPr lang="it-IT" dirty="0"/>
          </a:p>
        </p:txBody>
      </p:sp>
      <p:sp>
        <p:nvSpPr>
          <p:cNvPr id="5" name="Segnaposto data 4">
            <a:extLst>
              <a:ext uri="{FF2B5EF4-FFF2-40B4-BE49-F238E27FC236}">
                <a16:creationId xmlns:a16="http://schemas.microsoft.com/office/drawing/2014/main" id="{5991586F-2C12-A8C5-2BB6-C9ADC7A8CF16}"/>
              </a:ext>
            </a:extLst>
          </p:cNvPr>
          <p:cNvSpPr>
            <a:spLocks noGrp="1"/>
          </p:cNvSpPr>
          <p:nvPr>
            <p:ph type="dt" idx="1"/>
          </p:nvPr>
        </p:nvSpPr>
        <p:spPr/>
        <p:txBody>
          <a:bodyPr/>
          <a:lstStyle/>
          <a:p>
            <a:pPr rtl="0"/>
            <a:fld id="{52E4E523-994D-4DC1-A1D8-BBD0C9941BD3}" type="datetime1">
              <a:rPr lang="it-IT" smtClean="0"/>
              <a:t>14/06/2024</a:t>
            </a:fld>
            <a:endParaRPr lang="it-IT" dirty="0"/>
          </a:p>
        </p:txBody>
      </p:sp>
    </p:spTree>
    <p:extLst>
      <p:ext uri="{BB962C8B-B14F-4D97-AF65-F5344CB8AC3E}">
        <p14:creationId xmlns:p14="http://schemas.microsoft.com/office/powerpoint/2010/main" val="37497759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rtlCol="0"/>
          <a:lstStyle/>
          <a:p>
            <a:pPr rtl="0"/>
            <a:endParaRPr lang="it-IT" dirty="0"/>
          </a:p>
        </p:txBody>
      </p:sp>
      <p:sp>
        <p:nvSpPr>
          <p:cNvPr id="4" name="Segnaposto numero diapositiva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it-IT"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Segnaposto data 4">
            <a:extLst>
              <a:ext uri="{FF2B5EF4-FFF2-40B4-BE49-F238E27FC236}">
                <a16:creationId xmlns:a16="http://schemas.microsoft.com/office/drawing/2014/main" id="{9C7DE13F-B5DE-4C87-A69A-46B39231F29B}"/>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B92E9E-EF61-45A4-8936-73F55BFD2495}" type="datetime1">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14/06/2024</a:t>
            </a:fld>
            <a:endParaRPr kumimoji="0" lang="it-IT"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25698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olo">
    <p:spTree>
      <p:nvGrpSpPr>
        <p:cNvPr id="1" name=""/>
        <p:cNvGrpSpPr/>
        <p:nvPr/>
      </p:nvGrpSpPr>
      <p:grpSpPr>
        <a:xfrm>
          <a:off x="0" y="0"/>
          <a:ext cx="0" cy="0"/>
          <a:chOff x="0" y="0"/>
          <a:chExt cx="0" cy="0"/>
        </a:xfrm>
      </p:grpSpPr>
      <p:sp>
        <p:nvSpPr>
          <p:cNvPr id="6" name="Titolo 1">
            <a:extLst>
              <a:ext uri="{FF2B5EF4-FFF2-40B4-BE49-F238E27FC236}">
                <a16:creationId xmlns:a16="http://schemas.microsoft.com/office/drawing/2014/main" id="{9E68F591-F3C7-4872-BBA0-0693794F4F11}"/>
              </a:ext>
            </a:extLst>
          </p:cNvPr>
          <p:cNvSpPr>
            <a:spLocks noGrp="1"/>
          </p:cNvSpPr>
          <p:nvPr>
            <p:ph type="ctrTitle" hasCustomPrompt="1"/>
          </p:nvPr>
        </p:nvSpPr>
        <p:spPr>
          <a:xfrm>
            <a:off x="7999414" y="1051551"/>
            <a:ext cx="3565524" cy="2384898"/>
          </a:xfrm>
        </p:spPr>
        <p:txBody>
          <a:bodyPr rtlCol="0" anchor="b" anchorCtr="0">
            <a:noAutofit/>
          </a:bodyPr>
          <a:lstStyle/>
          <a:p>
            <a:pPr rtl="0"/>
            <a:r>
              <a:rPr lang="it-IT" sz="4800"/>
              <a:t>3DFloat</a:t>
            </a:r>
          </a:p>
        </p:txBody>
      </p:sp>
      <p:sp>
        <p:nvSpPr>
          <p:cNvPr id="14" name="Segnaposto immagine 13">
            <a:extLst>
              <a:ext uri="{FF2B5EF4-FFF2-40B4-BE49-F238E27FC236}">
                <a16:creationId xmlns:a16="http://schemas.microsoft.com/office/drawing/2014/main" id="{967766A8-18D5-4391-8DB7-7BFF6427636C}"/>
              </a:ext>
            </a:extLst>
          </p:cNvPr>
          <p:cNvSpPr>
            <a:spLocks noGrp="1"/>
          </p:cNvSpPr>
          <p:nvPr>
            <p:ph type="pic" sz="quarter" idx="13"/>
          </p:nvPr>
        </p:nvSpPr>
        <p:spPr>
          <a:xfrm>
            <a:off x="0" y="0"/>
            <a:ext cx="7452360" cy="6858000"/>
          </a:xfrm>
          <a:solidFill>
            <a:schemeClr val="accent5"/>
          </a:solidFill>
        </p:spPr>
        <p:txBody>
          <a:bodyPr rtlCol="0">
            <a:noAutofit/>
          </a:bodyPr>
          <a:lstStyle/>
          <a:p>
            <a:pPr rtl="0"/>
            <a:r>
              <a:rPr lang="it-IT"/>
              <a:t>Fare clic sull'icona per inserire un'immagine</a:t>
            </a:r>
            <a:endParaRPr lang="it-IT" dirty="0"/>
          </a:p>
        </p:txBody>
      </p:sp>
      <p:sp>
        <p:nvSpPr>
          <p:cNvPr id="8" name="Ovale 7">
            <a:extLst>
              <a:ext uri="{FF2B5EF4-FFF2-40B4-BE49-F238E27FC236}">
                <a16:creationId xmlns:a16="http://schemas.microsoft.com/office/drawing/2014/main" id="{938AD48E-7D67-4BE9-97B6-DB64DE5253B9}"/>
              </a:ext>
              <a:ext uri="{C183D7F6-B498-43B3-948B-1728B52AA6E4}">
                <adec:decorative xmlns:adec="http://schemas.microsoft.com/office/drawing/2017/decorative" val="1"/>
              </a:ext>
            </a:extLst>
          </p:cNvPr>
          <p:cNvSpPr>
            <a:spLocks noChangeAspect="1"/>
          </p:cNvSpPr>
          <p:nvPr userDrawn="1"/>
        </p:nvSpPr>
        <p:spPr>
          <a:xfrm>
            <a:off x="7999413" y="445272"/>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dirty="0"/>
          </a:p>
        </p:txBody>
      </p:sp>
      <p:grpSp>
        <p:nvGrpSpPr>
          <p:cNvPr id="9" name="Gruppo 8">
            <a:extLst>
              <a:ext uri="{FF2B5EF4-FFF2-40B4-BE49-F238E27FC236}">
                <a16:creationId xmlns:a16="http://schemas.microsoft.com/office/drawing/2014/main" id="{EB6FF8E2-165B-49EB-8120-14190F9491BC}"/>
              </a:ext>
              <a:ext uri="{C183D7F6-B498-43B3-948B-1728B52AA6E4}">
                <adec:decorative xmlns:adec="http://schemas.microsoft.com/office/drawing/2017/decorative" val="1"/>
              </a:ext>
            </a:extLst>
          </p:cNvPr>
          <p:cNvGrpSpPr/>
          <p:nvPr userDrawn="1"/>
        </p:nvGrpSpPr>
        <p:grpSpPr>
          <a:xfrm rot="5400000">
            <a:off x="10915300" y="5534727"/>
            <a:ext cx="667802" cy="631474"/>
            <a:chOff x="10478914" y="1506691"/>
            <a:chExt cx="667802" cy="631474"/>
          </a:xfrm>
        </p:grpSpPr>
        <p:sp>
          <p:nvSpPr>
            <p:cNvPr id="10" name="Figura a mano libera: Forma 9">
              <a:extLst>
                <a:ext uri="{FF2B5EF4-FFF2-40B4-BE49-F238E27FC236}">
                  <a16:creationId xmlns:a16="http://schemas.microsoft.com/office/drawing/2014/main" id="{79B763A7-EE7D-4306-8306-01E8C86E6350}"/>
                </a:ext>
              </a:extLst>
            </p:cNvPr>
            <p:cNvSpPr>
              <a:spLocks noChangeAspect="1"/>
            </p:cNvSpPr>
            <p:nvPr/>
          </p:nvSpPr>
          <p:spPr>
            <a:xfrm rot="8100000">
              <a:off x="10606715" y="1506691"/>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dirty="0"/>
            </a:p>
          </p:txBody>
        </p:sp>
        <p:sp>
          <p:nvSpPr>
            <p:cNvPr id="11" name="Ovale 10">
              <a:extLst>
                <a:ext uri="{FF2B5EF4-FFF2-40B4-BE49-F238E27FC236}">
                  <a16:creationId xmlns:a16="http://schemas.microsoft.com/office/drawing/2014/main" id="{4B3A935F-6844-4FCE-B0AE-5492715A58F1}"/>
                </a:ext>
              </a:extLst>
            </p:cNvPr>
            <p:cNvSpPr/>
            <p:nvPr/>
          </p:nvSpPr>
          <p:spPr>
            <a:xfrm rot="13500000">
              <a:off x="10613915" y="1424627"/>
              <a:ext cx="270000" cy="540001"/>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dirty="0"/>
            </a:p>
          </p:txBody>
        </p:sp>
      </p:grpSp>
      <p:sp>
        <p:nvSpPr>
          <p:cNvPr id="3" name="Segnaposto testo 2">
            <a:extLst>
              <a:ext uri="{FF2B5EF4-FFF2-40B4-BE49-F238E27FC236}">
                <a16:creationId xmlns:a16="http://schemas.microsoft.com/office/drawing/2014/main" id="{5B16EB97-6E8A-4B50-8701-7CB158044DCA}"/>
              </a:ext>
            </a:extLst>
          </p:cNvPr>
          <p:cNvSpPr>
            <a:spLocks noGrp="1"/>
          </p:cNvSpPr>
          <p:nvPr>
            <p:ph type="body" sz="quarter" idx="14"/>
          </p:nvPr>
        </p:nvSpPr>
        <p:spPr>
          <a:xfrm>
            <a:off x="7999413" y="3568700"/>
            <a:ext cx="3565524" cy="1731963"/>
          </a:xfrm>
        </p:spPr>
        <p:txBody>
          <a:bodyPr rtlCol="0">
            <a:noAutofit/>
          </a:bodyPr>
          <a:lstStyle>
            <a:lvl1pPr>
              <a:buNone/>
              <a:defRPr sz="2000"/>
            </a:lvl1pPr>
            <a:lvl2pPr>
              <a:buNone/>
              <a:defRPr sz="2000"/>
            </a:lvl2pPr>
            <a:lvl3pPr>
              <a:buNone/>
              <a:defRPr sz="2000"/>
            </a:lvl3pPr>
            <a:lvl4pPr>
              <a:buNone/>
              <a:defRPr sz="2000"/>
            </a:lvl4pPr>
            <a:lvl5pPr>
              <a:buNone/>
              <a:defRPr sz="2000"/>
            </a:lvl5pPr>
          </a:lstStyle>
          <a:p>
            <a:pPr lvl="0" rtl="0"/>
            <a:r>
              <a:rPr lang="it-IT"/>
              <a:t>Fare clic per modificare gli stili del testo dello schema</a:t>
            </a:r>
          </a:p>
        </p:txBody>
      </p:sp>
    </p:spTree>
    <p:extLst>
      <p:ext uri="{BB962C8B-B14F-4D97-AF65-F5344CB8AC3E}">
        <p14:creationId xmlns:p14="http://schemas.microsoft.com/office/powerpoint/2010/main" val="6009488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Agenda">
    <p:spTree>
      <p:nvGrpSpPr>
        <p:cNvPr id="1" name=""/>
        <p:cNvGrpSpPr/>
        <p:nvPr/>
      </p:nvGrpSpPr>
      <p:grpSpPr>
        <a:xfrm>
          <a:off x="0" y="0"/>
          <a:ext cx="0" cy="0"/>
          <a:chOff x="0" y="0"/>
          <a:chExt cx="0" cy="0"/>
        </a:xfrm>
      </p:grpSpPr>
      <p:sp>
        <p:nvSpPr>
          <p:cNvPr id="5" name="Titolo 1">
            <a:extLst>
              <a:ext uri="{FF2B5EF4-FFF2-40B4-BE49-F238E27FC236}">
                <a16:creationId xmlns:a16="http://schemas.microsoft.com/office/drawing/2014/main" id="{C0923D16-1EC5-4C17-ABA8-B13A1256B36F}"/>
              </a:ext>
            </a:extLst>
          </p:cNvPr>
          <p:cNvSpPr>
            <a:spLocks noGrp="1"/>
          </p:cNvSpPr>
          <p:nvPr>
            <p:ph type="title" hasCustomPrompt="1"/>
          </p:nvPr>
        </p:nvSpPr>
        <p:spPr>
          <a:xfrm>
            <a:off x="550864" y="549275"/>
            <a:ext cx="3565524" cy="1997855"/>
          </a:xfrm>
        </p:spPr>
        <p:txBody>
          <a:bodyPr wrap="square" rtlCol="0" anchor="b" anchorCtr="0">
            <a:noAutofit/>
          </a:bodyPr>
          <a:lstStyle>
            <a:lvl1pPr>
              <a:defRPr/>
            </a:lvl1pPr>
          </a:lstStyle>
          <a:p>
            <a:pPr rtl="0"/>
            <a:r>
              <a:rPr lang="it-IT"/>
              <a:t>Fare clic per inserire il titolo</a:t>
            </a:r>
          </a:p>
        </p:txBody>
      </p:sp>
      <p:sp>
        <p:nvSpPr>
          <p:cNvPr id="7" name="Segnaposto contenuto 2">
            <a:extLst>
              <a:ext uri="{FF2B5EF4-FFF2-40B4-BE49-F238E27FC236}">
                <a16:creationId xmlns:a16="http://schemas.microsoft.com/office/drawing/2014/main" id="{50294D8B-CF64-4C26-8C78-57A375E7D33B}"/>
              </a:ext>
            </a:extLst>
          </p:cNvPr>
          <p:cNvSpPr>
            <a:spLocks noGrp="1"/>
          </p:cNvSpPr>
          <p:nvPr>
            <p:ph idx="1" hasCustomPrompt="1"/>
          </p:nvPr>
        </p:nvSpPr>
        <p:spPr>
          <a:xfrm>
            <a:off x="550863" y="2677306"/>
            <a:ext cx="3565525" cy="3415519"/>
          </a:xfrm>
        </p:spPr>
        <p:txBody>
          <a:bodyPr rtlCol="0" anchor="t" anchorCtr="0">
            <a:noAutofit/>
          </a:bodyPr>
          <a:lstStyle>
            <a:lvl1pPr>
              <a:buNone/>
              <a:defRPr/>
            </a:lvl1pPr>
          </a:lstStyle>
          <a:p>
            <a:pPr rtl="0">
              <a:lnSpc>
                <a:spcPct val="120000"/>
              </a:lnSpc>
            </a:pPr>
            <a:r>
              <a:rPr lang="it-IT" sz="1600"/>
              <a:t>Fare clic per inserire il testo</a:t>
            </a:r>
          </a:p>
        </p:txBody>
      </p:sp>
      <p:sp>
        <p:nvSpPr>
          <p:cNvPr id="17" name="Segnaposto immagine 16">
            <a:extLst>
              <a:ext uri="{FF2B5EF4-FFF2-40B4-BE49-F238E27FC236}">
                <a16:creationId xmlns:a16="http://schemas.microsoft.com/office/drawing/2014/main" id="{67BCF456-426F-435B-8DF0-A32A44F5A889}"/>
              </a:ext>
            </a:extLst>
          </p:cNvPr>
          <p:cNvSpPr>
            <a:spLocks noGrp="1"/>
          </p:cNvSpPr>
          <p:nvPr>
            <p:ph type="pic" sz="quarter" idx="13"/>
          </p:nvPr>
        </p:nvSpPr>
        <p:spPr>
          <a:xfrm>
            <a:off x="5208928" y="1596771"/>
            <a:ext cx="3448558" cy="3448558"/>
          </a:xfrm>
          <a:custGeom>
            <a:avLst/>
            <a:gdLst>
              <a:gd name="connsiteX0" fmla="*/ 1724279 w 3448558"/>
              <a:gd name="connsiteY0" fmla="*/ 0 h 3448558"/>
              <a:gd name="connsiteX1" fmla="*/ 3448558 w 3448558"/>
              <a:gd name="connsiteY1" fmla="*/ 1724279 h 3448558"/>
              <a:gd name="connsiteX2" fmla="*/ 1724279 w 3448558"/>
              <a:gd name="connsiteY2" fmla="*/ 3448558 h 3448558"/>
              <a:gd name="connsiteX3" fmla="*/ 0 w 3448558"/>
              <a:gd name="connsiteY3" fmla="*/ 1724279 h 3448558"/>
              <a:gd name="connsiteX4" fmla="*/ 1724279 w 3448558"/>
              <a:gd name="connsiteY4" fmla="*/ 0 h 3448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8558" h="3448558">
                <a:moveTo>
                  <a:pt x="1724279" y="0"/>
                </a:moveTo>
                <a:cubicBezTo>
                  <a:pt x="2676572" y="0"/>
                  <a:pt x="3448558" y="771986"/>
                  <a:pt x="3448558" y="1724279"/>
                </a:cubicBezTo>
                <a:cubicBezTo>
                  <a:pt x="3448558" y="2676572"/>
                  <a:pt x="2676572" y="3448558"/>
                  <a:pt x="1724279" y="3448558"/>
                </a:cubicBezTo>
                <a:cubicBezTo>
                  <a:pt x="771986" y="3448558"/>
                  <a:pt x="0" y="2676572"/>
                  <a:pt x="0" y="1724279"/>
                </a:cubicBezTo>
                <a:cubicBezTo>
                  <a:pt x="0" y="771986"/>
                  <a:pt x="771986" y="0"/>
                  <a:pt x="1724279" y="0"/>
                </a:cubicBezTo>
                <a:close/>
              </a:path>
            </a:pathLst>
          </a:custGeom>
          <a:solidFill>
            <a:schemeClr val="accent5"/>
          </a:solidFill>
        </p:spPr>
        <p:txBody>
          <a:bodyPr wrap="square" rtlCol="0">
            <a:noAutofit/>
          </a:bodyPr>
          <a:lstStyle/>
          <a:p>
            <a:pPr rtl="0"/>
            <a:r>
              <a:rPr lang="it-IT" noProof="0"/>
              <a:t>Fare clic sull'icona per inserire un'immagine</a:t>
            </a:r>
            <a:endParaRPr lang="it-IT" noProof="0" dirty="0"/>
          </a:p>
        </p:txBody>
      </p:sp>
      <p:sp>
        <p:nvSpPr>
          <p:cNvPr id="22" name="Segnaposto immagine 21">
            <a:extLst>
              <a:ext uri="{FF2B5EF4-FFF2-40B4-BE49-F238E27FC236}">
                <a16:creationId xmlns:a16="http://schemas.microsoft.com/office/drawing/2014/main" id="{4813A609-7079-46D5-9C1D-52004ABDAC9D}"/>
              </a:ext>
            </a:extLst>
          </p:cNvPr>
          <p:cNvSpPr>
            <a:spLocks noGrp="1"/>
          </p:cNvSpPr>
          <p:nvPr>
            <p:ph type="pic" sz="quarter" idx="14"/>
          </p:nvPr>
        </p:nvSpPr>
        <p:spPr>
          <a:xfrm>
            <a:off x="8918575" y="596392"/>
            <a:ext cx="2263776" cy="2263776"/>
          </a:xfrm>
          <a:custGeom>
            <a:avLst/>
            <a:gdLst>
              <a:gd name="connsiteX0" fmla="*/ 1131888 w 2263776"/>
              <a:gd name="connsiteY0" fmla="*/ 0 h 2263776"/>
              <a:gd name="connsiteX1" fmla="*/ 2263776 w 2263776"/>
              <a:gd name="connsiteY1" fmla="*/ 1131888 h 2263776"/>
              <a:gd name="connsiteX2" fmla="*/ 1131888 w 2263776"/>
              <a:gd name="connsiteY2" fmla="*/ 2263776 h 2263776"/>
              <a:gd name="connsiteX3" fmla="*/ 0 w 2263776"/>
              <a:gd name="connsiteY3" fmla="*/ 1131888 h 2263776"/>
              <a:gd name="connsiteX4" fmla="*/ 1131888 w 2263776"/>
              <a:gd name="connsiteY4" fmla="*/ 0 h 2263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3776" h="2263776">
                <a:moveTo>
                  <a:pt x="1131888" y="0"/>
                </a:moveTo>
                <a:cubicBezTo>
                  <a:pt x="1757012" y="0"/>
                  <a:pt x="2263776" y="506764"/>
                  <a:pt x="2263776" y="1131888"/>
                </a:cubicBezTo>
                <a:cubicBezTo>
                  <a:pt x="2263776" y="1757012"/>
                  <a:pt x="1757012" y="2263776"/>
                  <a:pt x="1131888" y="2263776"/>
                </a:cubicBezTo>
                <a:cubicBezTo>
                  <a:pt x="506764" y="2263776"/>
                  <a:pt x="0" y="1757012"/>
                  <a:pt x="0" y="1131888"/>
                </a:cubicBezTo>
                <a:cubicBezTo>
                  <a:pt x="0" y="506764"/>
                  <a:pt x="506764" y="0"/>
                  <a:pt x="1131888" y="0"/>
                </a:cubicBezTo>
                <a:close/>
              </a:path>
            </a:pathLst>
          </a:custGeom>
          <a:solidFill>
            <a:schemeClr val="accent5"/>
          </a:solidFill>
        </p:spPr>
        <p:txBody>
          <a:bodyPr wrap="square" rtlCol="0">
            <a:noAutofit/>
          </a:bodyPr>
          <a:lstStyle/>
          <a:p>
            <a:pPr rtl="0"/>
            <a:r>
              <a:rPr lang="it-IT" noProof="0"/>
              <a:t>Fare clic sull'icona per inserire un'immagine</a:t>
            </a:r>
            <a:endParaRPr lang="it-IT" noProof="0" dirty="0"/>
          </a:p>
        </p:txBody>
      </p:sp>
      <p:sp>
        <p:nvSpPr>
          <p:cNvPr id="25" name="Segnaposto immagine 24">
            <a:extLst>
              <a:ext uri="{FF2B5EF4-FFF2-40B4-BE49-F238E27FC236}">
                <a16:creationId xmlns:a16="http://schemas.microsoft.com/office/drawing/2014/main" id="{A14F21DF-D5E0-4C6C-BA2C-D69D65DBB18E}"/>
              </a:ext>
            </a:extLst>
          </p:cNvPr>
          <p:cNvSpPr>
            <a:spLocks noGrp="1"/>
          </p:cNvSpPr>
          <p:nvPr>
            <p:ph type="pic" sz="quarter" idx="15"/>
          </p:nvPr>
        </p:nvSpPr>
        <p:spPr>
          <a:xfrm>
            <a:off x="9091612" y="3324733"/>
            <a:ext cx="2936876" cy="2936876"/>
          </a:xfrm>
          <a:custGeom>
            <a:avLst/>
            <a:gdLst>
              <a:gd name="connsiteX0" fmla="*/ 1468438 w 2936876"/>
              <a:gd name="connsiteY0" fmla="*/ 0 h 2936876"/>
              <a:gd name="connsiteX1" fmla="*/ 2936876 w 2936876"/>
              <a:gd name="connsiteY1" fmla="*/ 1468438 h 2936876"/>
              <a:gd name="connsiteX2" fmla="*/ 1468438 w 2936876"/>
              <a:gd name="connsiteY2" fmla="*/ 2936876 h 2936876"/>
              <a:gd name="connsiteX3" fmla="*/ 0 w 2936876"/>
              <a:gd name="connsiteY3" fmla="*/ 1468438 h 2936876"/>
              <a:gd name="connsiteX4" fmla="*/ 1468438 w 2936876"/>
              <a:gd name="connsiteY4" fmla="*/ 0 h 2936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6876" h="2936876">
                <a:moveTo>
                  <a:pt x="1468438" y="0"/>
                </a:moveTo>
                <a:cubicBezTo>
                  <a:pt x="2279434" y="0"/>
                  <a:pt x="2936876" y="657442"/>
                  <a:pt x="2936876" y="1468438"/>
                </a:cubicBezTo>
                <a:cubicBezTo>
                  <a:pt x="2936876" y="2279434"/>
                  <a:pt x="2279434" y="2936876"/>
                  <a:pt x="1468438" y="2936876"/>
                </a:cubicBezTo>
                <a:cubicBezTo>
                  <a:pt x="657442" y="2936876"/>
                  <a:pt x="0" y="2279434"/>
                  <a:pt x="0" y="1468438"/>
                </a:cubicBezTo>
                <a:cubicBezTo>
                  <a:pt x="0" y="657442"/>
                  <a:pt x="657442" y="0"/>
                  <a:pt x="1468438" y="0"/>
                </a:cubicBezTo>
                <a:close/>
              </a:path>
            </a:pathLst>
          </a:custGeom>
          <a:solidFill>
            <a:schemeClr val="accent5"/>
          </a:solidFill>
        </p:spPr>
        <p:txBody>
          <a:bodyPr wrap="square" rtlCol="0">
            <a:noAutofit/>
          </a:bodyPr>
          <a:lstStyle/>
          <a:p>
            <a:pPr rtl="0"/>
            <a:r>
              <a:rPr lang="it-IT" noProof="0"/>
              <a:t>Fare clic sull'icona per inserire un'immagine</a:t>
            </a:r>
            <a:endParaRPr lang="it-IT" noProof="0" dirty="0"/>
          </a:p>
        </p:txBody>
      </p:sp>
      <p:sp>
        <p:nvSpPr>
          <p:cNvPr id="2" name="Segnaposto data 1">
            <a:extLst>
              <a:ext uri="{FF2B5EF4-FFF2-40B4-BE49-F238E27FC236}">
                <a16:creationId xmlns:a16="http://schemas.microsoft.com/office/drawing/2014/main" id="{AB81B449-7B97-41DC-B23F-65EDCBD316A6}"/>
              </a:ext>
            </a:extLst>
          </p:cNvPr>
          <p:cNvSpPr>
            <a:spLocks noGrp="1"/>
          </p:cNvSpPr>
          <p:nvPr>
            <p:ph type="dt" sz="half" idx="10"/>
          </p:nvPr>
        </p:nvSpPr>
        <p:spPr/>
        <p:txBody>
          <a:bodyPr rtlCol="0">
            <a:noAutofit/>
          </a:bodyPr>
          <a:lstStyle/>
          <a:p>
            <a:pPr rtl="0"/>
            <a:r>
              <a:rPr lang="it-IT"/>
              <a:t>Martedì 2 febbraio 20XX</a:t>
            </a:r>
          </a:p>
        </p:txBody>
      </p:sp>
      <p:sp>
        <p:nvSpPr>
          <p:cNvPr id="3" name="Segnaposto piè di pagina 2">
            <a:extLst>
              <a:ext uri="{FF2B5EF4-FFF2-40B4-BE49-F238E27FC236}">
                <a16:creationId xmlns:a16="http://schemas.microsoft.com/office/drawing/2014/main" id="{7C6B46D5-337B-4906-8412-4EEA3884FA7E}"/>
              </a:ext>
            </a:extLst>
          </p:cNvPr>
          <p:cNvSpPr>
            <a:spLocks noGrp="1"/>
          </p:cNvSpPr>
          <p:nvPr>
            <p:ph type="ftr" sz="quarter" idx="11"/>
          </p:nvPr>
        </p:nvSpPr>
        <p:spPr/>
        <p:txBody>
          <a:bodyPr rtlCol="0">
            <a:noAutofit/>
          </a:bodyPr>
          <a:lstStyle/>
          <a:p>
            <a:pPr rtl="0"/>
            <a:r>
              <a:rPr lang="it-IT"/>
              <a:t>Testo del piè di pagina di esempio</a:t>
            </a:r>
          </a:p>
        </p:txBody>
      </p:sp>
      <p:sp>
        <p:nvSpPr>
          <p:cNvPr id="4" name="Segnaposto numero diapositiva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rtlCol="0">
            <a:noAutofit/>
          </a:bodyPr>
          <a:lstStyle/>
          <a:p>
            <a:pPr rtl="0"/>
            <a:fld id="{DBA1B0FB-D917-4C8C-928F-313BD683BF39}" type="slidenum">
              <a:rPr lang="it-IT" noProof="0" smtClean="0"/>
              <a:t>‹N›</a:t>
            </a:fld>
            <a:endParaRPr lang="it-IT" noProof="0" dirty="0"/>
          </a:p>
        </p:txBody>
      </p:sp>
      <p:sp>
        <p:nvSpPr>
          <p:cNvPr id="6" name="Ovale 5">
            <a:extLst>
              <a:ext uri="{FF2B5EF4-FFF2-40B4-BE49-F238E27FC236}">
                <a16:creationId xmlns:a16="http://schemas.microsoft.com/office/drawing/2014/main" id="{92FF63B4-C261-4597-9EE0-811D250B9D21}"/>
              </a:ext>
              <a:ext uri="{C183D7F6-B498-43B3-948B-1728B52AA6E4}">
                <adec:decorative xmlns:adec="http://schemas.microsoft.com/office/drawing/2017/decorative" val="1"/>
              </a:ext>
            </a:extLst>
          </p:cNvPr>
          <p:cNvSpPr>
            <a:spLocks noChangeAspect="1"/>
          </p:cNvSpPr>
          <p:nvPr userDrawn="1"/>
        </p:nvSpPr>
        <p:spPr>
          <a:xfrm>
            <a:off x="6548755" y="850167"/>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dirty="0"/>
          </a:p>
        </p:txBody>
      </p:sp>
      <p:grpSp>
        <p:nvGrpSpPr>
          <p:cNvPr id="10" name="Gruppo 9">
            <a:extLst>
              <a:ext uri="{FF2B5EF4-FFF2-40B4-BE49-F238E27FC236}">
                <a16:creationId xmlns:a16="http://schemas.microsoft.com/office/drawing/2014/main" id="{F92CF088-7F97-4A11-8A81-0EF641F6986F}"/>
              </a:ext>
              <a:ext uri="{C183D7F6-B498-43B3-948B-1728B52AA6E4}">
                <adec:decorative xmlns:adec="http://schemas.microsoft.com/office/drawing/2017/decorative" val="1"/>
              </a:ext>
            </a:extLst>
          </p:cNvPr>
          <p:cNvGrpSpPr/>
          <p:nvPr userDrawn="1"/>
        </p:nvGrpSpPr>
        <p:grpSpPr>
          <a:xfrm>
            <a:off x="5602297" y="5691007"/>
            <a:ext cx="667802" cy="631474"/>
            <a:chOff x="3409557" y="4940429"/>
            <a:chExt cx="667802" cy="631474"/>
          </a:xfrm>
        </p:grpSpPr>
        <p:sp>
          <p:nvSpPr>
            <p:cNvPr id="11" name="Figura a mano libera: Forma 10">
              <a:extLst>
                <a:ext uri="{FF2B5EF4-FFF2-40B4-BE49-F238E27FC236}">
                  <a16:creationId xmlns:a16="http://schemas.microsoft.com/office/drawing/2014/main" id="{165B23B7-CE74-4974-ABD8-BFA31D583416}"/>
                </a:ext>
              </a:extLst>
            </p:cNvPr>
            <p:cNvSpPr>
              <a:spLocks noChangeAspect="1"/>
            </p:cNvSpPr>
            <p:nvPr/>
          </p:nvSpPr>
          <p:spPr>
            <a:xfrm rot="8100000">
              <a:off x="3537358" y="4940429"/>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dirty="0"/>
            </a:p>
          </p:txBody>
        </p:sp>
        <p:sp>
          <p:nvSpPr>
            <p:cNvPr id="12" name="Ovale 11">
              <a:extLst>
                <a:ext uri="{FF2B5EF4-FFF2-40B4-BE49-F238E27FC236}">
                  <a16:creationId xmlns:a16="http://schemas.microsoft.com/office/drawing/2014/main" id="{FF99BB1F-6C9D-4972-9EF4-98ACD7BE71E5}"/>
                </a:ext>
              </a:extLst>
            </p:cNvPr>
            <p:cNvSpPr/>
            <p:nvPr/>
          </p:nvSpPr>
          <p:spPr>
            <a:xfrm rot="13500000">
              <a:off x="3544558" y="4858365"/>
              <a:ext cx="270000" cy="540001"/>
            </a:xfrm>
            <a:prstGeom prst="ellipse">
              <a:avLst/>
            </a:prstGeom>
            <a:gradFill>
              <a:gsLst>
                <a:gs pos="100000">
                  <a:schemeClr val="accent1">
                    <a:lumMod val="60000"/>
                    <a:lumOff val="40000"/>
                    <a:alpha val="0"/>
                  </a:schemeClr>
                </a:gs>
                <a:gs pos="0">
                  <a:schemeClr val="bg2">
                    <a:lumMod val="75000"/>
                    <a:lumOff val="25000"/>
                    <a:alpha val="33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dirty="0"/>
            </a:p>
          </p:txBody>
        </p:sp>
      </p:grpSp>
    </p:spTree>
    <p:extLst>
      <p:ext uri="{BB962C8B-B14F-4D97-AF65-F5344CB8AC3E}">
        <p14:creationId xmlns:p14="http://schemas.microsoft.com/office/powerpoint/2010/main" val="42841202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Introduzione">
    <p:spTree>
      <p:nvGrpSpPr>
        <p:cNvPr id="1" name=""/>
        <p:cNvGrpSpPr/>
        <p:nvPr/>
      </p:nvGrpSpPr>
      <p:grpSpPr>
        <a:xfrm>
          <a:off x="0" y="0"/>
          <a:ext cx="0" cy="0"/>
          <a:chOff x="0" y="0"/>
          <a:chExt cx="0" cy="0"/>
        </a:xfrm>
      </p:grpSpPr>
      <p:sp>
        <p:nvSpPr>
          <p:cNvPr id="9" name="Titolo 1">
            <a:extLst>
              <a:ext uri="{FF2B5EF4-FFF2-40B4-BE49-F238E27FC236}">
                <a16:creationId xmlns:a16="http://schemas.microsoft.com/office/drawing/2014/main" id="{A458B3A1-C77D-4AFC-B2C8-79520B53C452}"/>
              </a:ext>
            </a:extLst>
          </p:cNvPr>
          <p:cNvSpPr>
            <a:spLocks noGrp="1"/>
          </p:cNvSpPr>
          <p:nvPr>
            <p:ph type="title"/>
          </p:nvPr>
        </p:nvSpPr>
        <p:spPr>
          <a:xfrm>
            <a:off x="550863" y="4507200"/>
            <a:ext cx="4500562" cy="1562959"/>
          </a:xfrm>
        </p:spPr>
        <p:txBody>
          <a:bodyPr wrap="square" rtlCol="0" anchor="t" anchorCtr="0">
            <a:noAutofit/>
          </a:bodyPr>
          <a:lstStyle/>
          <a:p>
            <a:pPr rtl="0"/>
            <a:r>
              <a:rPr lang="it-IT"/>
              <a:t>Fare clic per modificare lo stile del titolo dello schema</a:t>
            </a:r>
            <a:endParaRPr lang="it-IT" dirty="0"/>
          </a:p>
        </p:txBody>
      </p:sp>
      <p:sp>
        <p:nvSpPr>
          <p:cNvPr id="12" name="Segnaposto immagine 11">
            <a:extLst>
              <a:ext uri="{FF2B5EF4-FFF2-40B4-BE49-F238E27FC236}">
                <a16:creationId xmlns:a16="http://schemas.microsoft.com/office/drawing/2014/main" id="{F551DA26-B267-4F28-B4D0-65B3EF6E1112}"/>
              </a:ext>
            </a:extLst>
          </p:cNvPr>
          <p:cNvSpPr>
            <a:spLocks noGrp="1"/>
          </p:cNvSpPr>
          <p:nvPr>
            <p:ph type="pic" sz="quarter" idx="13"/>
          </p:nvPr>
        </p:nvSpPr>
        <p:spPr>
          <a:xfrm>
            <a:off x="0" y="0"/>
            <a:ext cx="3054096" cy="3776472"/>
          </a:xfrm>
          <a:solidFill>
            <a:schemeClr val="accent5"/>
          </a:solidFill>
        </p:spPr>
        <p:txBody>
          <a:bodyPr rtlCol="0">
            <a:noAutofit/>
          </a:bodyPr>
          <a:lstStyle/>
          <a:p>
            <a:pPr rtl="0"/>
            <a:r>
              <a:rPr lang="it-IT" noProof="0"/>
              <a:t>Fare clic sull'icona per inserire un'immagine</a:t>
            </a:r>
            <a:endParaRPr lang="it-IT" noProof="0" dirty="0"/>
          </a:p>
        </p:txBody>
      </p:sp>
      <p:sp>
        <p:nvSpPr>
          <p:cNvPr id="18" name="Segnaposto immagine 11">
            <a:extLst>
              <a:ext uri="{FF2B5EF4-FFF2-40B4-BE49-F238E27FC236}">
                <a16:creationId xmlns:a16="http://schemas.microsoft.com/office/drawing/2014/main" id="{95544A62-DA23-4840-99DE-09AFC8F4DC48}"/>
              </a:ext>
            </a:extLst>
          </p:cNvPr>
          <p:cNvSpPr>
            <a:spLocks noGrp="1"/>
          </p:cNvSpPr>
          <p:nvPr>
            <p:ph type="pic" sz="quarter" idx="14"/>
          </p:nvPr>
        </p:nvSpPr>
        <p:spPr>
          <a:xfrm>
            <a:off x="3054096" y="0"/>
            <a:ext cx="3054096" cy="3776472"/>
          </a:xfrm>
          <a:solidFill>
            <a:schemeClr val="accent5"/>
          </a:solidFill>
        </p:spPr>
        <p:txBody>
          <a:bodyPr rtlCol="0">
            <a:noAutofit/>
          </a:bodyPr>
          <a:lstStyle/>
          <a:p>
            <a:pPr rtl="0"/>
            <a:r>
              <a:rPr lang="it-IT" noProof="0"/>
              <a:t>Fare clic sull'icona per inserire un'immagine</a:t>
            </a:r>
            <a:endParaRPr lang="it-IT" noProof="0" dirty="0"/>
          </a:p>
        </p:txBody>
      </p:sp>
      <p:sp>
        <p:nvSpPr>
          <p:cNvPr id="19" name="Segnaposto immagine 11">
            <a:extLst>
              <a:ext uri="{FF2B5EF4-FFF2-40B4-BE49-F238E27FC236}">
                <a16:creationId xmlns:a16="http://schemas.microsoft.com/office/drawing/2014/main" id="{0C91AF30-C5BB-4601-BDEB-E60C93A16933}"/>
              </a:ext>
            </a:extLst>
          </p:cNvPr>
          <p:cNvSpPr>
            <a:spLocks noGrp="1"/>
          </p:cNvSpPr>
          <p:nvPr>
            <p:ph type="pic" sz="quarter" idx="15"/>
          </p:nvPr>
        </p:nvSpPr>
        <p:spPr>
          <a:xfrm>
            <a:off x="6083808" y="0"/>
            <a:ext cx="3054096" cy="3776472"/>
          </a:xfrm>
          <a:solidFill>
            <a:schemeClr val="accent5"/>
          </a:solidFill>
        </p:spPr>
        <p:txBody>
          <a:bodyPr rtlCol="0">
            <a:noAutofit/>
          </a:bodyPr>
          <a:lstStyle/>
          <a:p>
            <a:pPr rtl="0"/>
            <a:r>
              <a:rPr lang="it-IT" noProof="0"/>
              <a:t>Fare clic sull'icona per inserire un'immagine</a:t>
            </a:r>
            <a:endParaRPr lang="it-IT" noProof="0" dirty="0"/>
          </a:p>
        </p:txBody>
      </p:sp>
      <p:sp>
        <p:nvSpPr>
          <p:cNvPr id="20" name="Segnaposto immagine 11">
            <a:extLst>
              <a:ext uri="{FF2B5EF4-FFF2-40B4-BE49-F238E27FC236}">
                <a16:creationId xmlns:a16="http://schemas.microsoft.com/office/drawing/2014/main" id="{5B625AA5-EA5B-4115-A461-DA2C7087D83E}"/>
              </a:ext>
            </a:extLst>
          </p:cNvPr>
          <p:cNvSpPr>
            <a:spLocks noGrp="1"/>
          </p:cNvSpPr>
          <p:nvPr>
            <p:ph type="pic" sz="quarter" idx="16"/>
          </p:nvPr>
        </p:nvSpPr>
        <p:spPr>
          <a:xfrm>
            <a:off x="9137904" y="0"/>
            <a:ext cx="3054096" cy="3776472"/>
          </a:xfrm>
          <a:solidFill>
            <a:schemeClr val="accent5"/>
          </a:solidFill>
        </p:spPr>
        <p:txBody>
          <a:bodyPr rtlCol="0">
            <a:noAutofit/>
          </a:bodyPr>
          <a:lstStyle/>
          <a:p>
            <a:pPr rtl="0"/>
            <a:r>
              <a:rPr lang="it-IT" noProof="0"/>
              <a:t>Fare clic sull'icona per inserire un'immagine</a:t>
            </a:r>
            <a:endParaRPr lang="it-IT" noProof="0" dirty="0"/>
          </a:p>
        </p:txBody>
      </p:sp>
      <p:sp>
        <p:nvSpPr>
          <p:cNvPr id="2" name="Segnaposto data 1">
            <a:extLst>
              <a:ext uri="{FF2B5EF4-FFF2-40B4-BE49-F238E27FC236}">
                <a16:creationId xmlns:a16="http://schemas.microsoft.com/office/drawing/2014/main" id="{AB81B449-7B97-41DC-B23F-65EDCBD316A6}"/>
              </a:ext>
            </a:extLst>
          </p:cNvPr>
          <p:cNvSpPr>
            <a:spLocks noGrp="1"/>
          </p:cNvSpPr>
          <p:nvPr>
            <p:ph type="dt" sz="half" idx="10"/>
          </p:nvPr>
        </p:nvSpPr>
        <p:spPr/>
        <p:txBody>
          <a:bodyPr rtlCol="0">
            <a:noAutofit/>
          </a:bodyPr>
          <a:lstStyle/>
          <a:p>
            <a:pPr rtl="0"/>
            <a:r>
              <a:rPr lang="it-IT"/>
              <a:t>Martedì 2 febbraio 20XX</a:t>
            </a:r>
          </a:p>
        </p:txBody>
      </p:sp>
      <p:sp>
        <p:nvSpPr>
          <p:cNvPr id="3" name="Segnaposto piè di pagina 2">
            <a:extLst>
              <a:ext uri="{FF2B5EF4-FFF2-40B4-BE49-F238E27FC236}">
                <a16:creationId xmlns:a16="http://schemas.microsoft.com/office/drawing/2014/main" id="{7C6B46D5-337B-4906-8412-4EEA3884FA7E}"/>
              </a:ext>
            </a:extLst>
          </p:cNvPr>
          <p:cNvSpPr>
            <a:spLocks noGrp="1"/>
          </p:cNvSpPr>
          <p:nvPr>
            <p:ph type="ftr" sz="quarter" idx="11"/>
          </p:nvPr>
        </p:nvSpPr>
        <p:spPr/>
        <p:txBody>
          <a:bodyPr rtlCol="0">
            <a:noAutofit/>
          </a:bodyPr>
          <a:lstStyle/>
          <a:p>
            <a:pPr rtl="0"/>
            <a:r>
              <a:rPr lang="it-IT"/>
              <a:t>Testo del piè di pagina di esempio</a:t>
            </a:r>
          </a:p>
        </p:txBody>
      </p:sp>
      <p:sp>
        <p:nvSpPr>
          <p:cNvPr id="4" name="Segnaposto numero diapositiva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rtlCol="0">
            <a:noAutofit/>
          </a:bodyPr>
          <a:lstStyle/>
          <a:p>
            <a:pPr rtl="0"/>
            <a:fld id="{DBA1B0FB-D917-4C8C-928F-313BD683BF39}" type="slidenum">
              <a:rPr lang="it-IT" noProof="0" smtClean="0"/>
              <a:t>‹N›</a:t>
            </a:fld>
            <a:endParaRPr lang="it-IT" noProof="0" dirty="0"/>
          </a:p>
        </p:txBody>
      </p:sp>
      <p:sp>
        <p:nvSpPr>
          <p:cNvPr id="11" name="Segnaposto contenuto 6">
            <a:extLst>
              <a:ext uri="{FF2B5EF4-FFF2-40B4-BE49-F238E27FC236}">
                <a16:creationId xmlns:a16="http://schemas.microsoft.com/office/drawing/2014/main" id="{1B1AE41C-3196-4E6F-A3A8-313A92677FF3}"/>
              </a:ext>
            </a:extLst>
          </p:cNvPr>
          <p:cNvSpPr>
            <a:spLocks noGrp="1"/>
          </p:cNvSpPr>
          <p:nvPr>
            <p:ph sz="quarter" idx="15"/>
          </p:nvPr>
        </p:nvSpPr>
        <p:spPr>
          <a:xfrm>
            <a:off x="5262411" y="4508500"/>
            <a:ext cx="6221412" cy="1563688"/>
          </a:xfrm>
        </p:spPr>
        <p:txBody>
          <a:bodyPr rtlCol="0">
            <a:noAutofit/>
          </a:bodyPr>
          <a:lstStyle>
            <a:lvl1pPr marL="228600" indent="-228600">
              <a:lnSpc>
                <a:spcPct val="100000"/>
              </a:lnSpc>
              <a:buFont typeface="Arial" panose="020B0604020202020204" pitchFamily="34" charset="0"/>
              <a:buChar char="•"/>
              <a:defRPr sz="2000"/>
            </a:lvl1pPr>
            <a:lvl2pPr>
              <a:buNone/>
              <a:defRPr sz="1900"/>
            </a:lvl2pPr>
            <a:lvl3pPr>
              <a:buNone/>
              <a:defRPr sz="1900"/>
            </a:lvl3pPr>
            <a:lvl4pPr>
              <a:buNone/>
              <a:defRPr sz="1900"/>
            </a:lvl4pPr>
            <a:lvl5pPr>
              <a:buNone/>
              <a:defRPr sz="1900"/>
            </a:lvl5pPr>
          </a:lstStyle>
          <a:p>
            <a:pPr lvl="0" rtl="0"/>
            <a:r>
              <a:rPr lang="it-IT"/>
              <a:t>Fare clic per modificare gli stili del testo dello schema</a:t>
            </a:r>
          </a:p>
        </p:txBody>
      </p:sp>
    </p:spTree>
    <p:extLst>
      <p:ext uri="{BB962C8B-B14F-4D97-AF65-F5344CB8AC3E}">
        <p14:creationId xmlns:p14="http://schemas.microsoft.com/office/powerpoint/2010/main" val="2570260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Interruzione di sezione">
    <p:bg>
      <p:bgRef idx="1001">
        <a:schemeClr val="bg1"/>
      </p:bgRef>
    </p:bg>
    <p:spTree>
      <p:nvGrpSpPr>
        <p:cNvPr id="1" name=""/>
        <p:cNvGrpSpPr/>
        <p:nvPr/>
      </p:nvGrpSpPr>
      <p:grpSpPr>
        <a:xfrm>
          <a:off x="0" y="0"/>
          <a:ext cx="0" cy="0"/>
          <a:chOff x="0" y="0"/>
          <a:chExt cx="0" cy="0"/>
        </a:xfrm>
      </p:grpSpPr>
      <p:sp>
        <p:nvSpPr>
          <p:cNvPr id="8" name="Segnaposto immagine 7">
            <a:extLst>
              <a:ext uri="{FF2B5EF4-FFF2-40B4-BE49-F238E27FC236}">
                <a16:creationId xmlns:a16="http://schemas.microsoft.com/office/drawing/2014/main" id="{F75B2FBE-0C5C-48AA-8D7F-9D5B7373CC9A}"/>
              </a:ext>
            </a:extLst>
          </p:cNvPr>
          <p:cNvSpPr>
            <a:spLocks noGrp="1"/>
          </p:cNvSpPr>
          <p:nvPr>
            <p:ph type="pic" sz="quarter" idx="13"/>
          </p:nvPr>
        </p:nvSpPr>
        <p:spPr>
          <a:xfrm>
            <a:off x="0" y="0"/>
            <a:ext cx="12192000" cy="6858000"/>
          </a:xfrm>
          <a:solidFill>
            <a:schemeClr val="accent5"/>
          </a:solidFill>
        </p:spPr>
        <p:txBody>
          <a:bodyPr rtlCol="0"/>
          <a:lstStyle/>
          <a:p>
            <a:pPr rtl="0"/>
            <a:r>
              <a:rPr lang="it-IT" noProof="0"/>
              <a:t>Fare clic sull'icona per inserire un'immagine</a:t>
            </a:r>
            <a:endParaRPr lang="it-IT" noProof="0" dirty="0"/>
          </a:p>
        </p:txBody>
      </p:sp>
      <p:sp>
        <p:nvSpPr>
          <p:cNvPr id="4" name="Segnaposto data 3">
            <a:extLst>
              <a:ext uri="{FF2B5EF4-FFF2-40B4-BE49-F238E27FC236}">
                <a16:creationId xmlns:a16="http://schemas.microsoft.com/office/drawing/2014/main" id="{56403DDF-462A-45CE-931B-010AB4F73C3F}"/>
              </a:ext>
            </a:extLst>
          </p:cNvPr>
          <p:cNvSpPr>
            <a:spLocks noGrp="1"/>
          </p:cNvSpPr>
          <p:nvPr>
            <p:ph type="dt" sz="half" idx="10"/>
          </p:nvPr>
        </p:nvSpPr>
        <p:spPr/>
        <p:txBody>
          <a:bodyPr rtlCol="0"/>
          <a:lstStyle/>
          <a:p>
            <a:pPr rtl="0"/>
            <a:r>
              <a:rPr lang="it-IT"/>
              <a:t>Martedì 2 febbraio 20XX</a:t>
            </a:r>
          </a:p>
        </p:txBody>
      </p:sp>
      <p:sp>
        <p:nvSpPr>
          <p:cNvPr id="5" name="Segnaposto piè di pagina 4">
            <a:extLst>
              <a:ext uri="{FF2B5EF4-FFF2-40B4-BE49-F238E27FC236}">
                <a16:creationId xmlns:a16="http://schemas.microsoft.com/office/drawing/2014/main" id="{39E10702-2ACF-4768-9E91-8CB87B89594D}"/>
              </a:ext>
            </a:extLst>
          </p:cNvPr>
          <p:cNvSpPr>
            <a:spLocks noGrp="1"/>
          </p:cNvSpPr>
          <p:nvPr>
            <p:ph type="ftr" sz="quarter" idx="11"/>
          </p:nvPr>
        </p:nvSpPr>
        <p:spPr/>
        <p:txBody>
          <a:bodyPr rtlCol="0"/>
          <a:lstStyle/>
          <a:p>
            <a:pPr rtl="0"/>
            <a:r>
              <a:rPr lang="it-IT"/>
              <a:t>Testo del piè di pagina di esempio</a:t>
            </a:r>
          </a:p>
        </p:txBody>
      </p:sp>
      <p:sp>
        <p:nvSpPr>
          <p:cNvPr id="6" name="Segnaposto numero diapositiva 5">
            <a:extLst>
              <a:ext uri="{FF2B5EF4-FFF2-40B4-BE49-F238E27FC236}">
                <a16:creationId xmlns:a16="http://schemas.microsoft.com/office/drawing/2014/main" id="{E8DFA722-391E-4FCF-8E15-0D7E2EC02B63}"/>
              </a:ext>
            </a:extLst>
          </p:cNvPr>
          <p:cNvSpPr>
            <a:spLocks noGrp="1"/>
          </p:cNvSpPr>
          <p:nvPr>
            <p:ph type="sldNum" sz="quarter" idx="12"/>
          </p:nvPr>
        </p:nvSpPr>
        <p:spPr/>
        <p:txBody>
          <a:bodyPr rtlCol="0"/>
          <a:lstStyle/>
          <a:p>
            <a:pPr rtl="0"/>
            <a:fld id="{DBA1B0FB-D917-4C8C-928F-313BD683BF39}" type="slidenum">
              <a:rPr lang="it-IT" noProof="0" smtClean="0"/>
              <a:t>‹N›</a:t>
            </a:fld>
            <a:endParaRPr lang="it-IT" noProof="0" dirty="0"/>
          </a:p>
        </p:txBody>
      </p:sp>
      <p:sp>
        <p:nvSpPr>
          <p:cNvPr id="13" name="Rettangolo 12">
            <a:extLst>
              <a:ext uri="{FF2B5EF4-FFF2-40B4-BE49-F238E27FC236}">
                <a16:creationId xmlns:a16="http://schemas.microsoft.com/office/drawing/2014/main" id="{80517979-166D-4AAA-ABBC-0C3E5C2ECF37}"/>
              </a:ext>
              <a:ext uri="{C183D7F6-B498-43B3-948B-1728B52AA6E4}">
                <adec:decorative xmlns:adec="http://schemas.microsoft.com/office/drawing/2017/decorative" val="1"/>
              </a:ext>
            </a:extLst>
          </p:cNvPr>
          <p:cNvSpPr/>
          <p:nvPr userDrawn="1"/>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
        <p:nvSpPr>
          <p:cNvPr id="14" name="Rettangolo 13">
            <a:extLst>
              <a:ext uri="{FF2B5EF4-FFF2-40B4-BE49-F238E27FC236}">
                <a16:creationId xmlns:a16="http://schemas.microsoft.com/office/drawing/2014/main" id="{4E111559-B769-4E2A-A891-97B3C4AA6BAC}"/>
              </a:ext>
            </a:extLst>
          </p:cNvPr>
          <p:cNvSpPr/>
          <p:nvPr userDrawn="1"/>
        </p:nvSpPr>
        <p:spPr>
          <a:xfrm rot="10800000">
            <a:off x="0" y="-3"/>
            <a:ext cx="9000000" cy="6857998"/>
          </a:xfrm>
          <a:prstGeom prst="rect">
            <a:avLst/>
          </a:prstGeom>
          <a:gradFill flip="none" rotWithShape="1">
            <a:gsLst>
              <a:gs pos="50000">
                <a:schemeClr val="bg2">
                  <a:alpha val="60000"/>
                </a:schemeClr>
              </a:gs>
              <a:gs pos="0">
                <a:schemeClr val="bg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
        <p:nvSpPr>
          <p:cNvPr id="15" name="Titolo 1">
            <a:extLst>
              <a:ext uri="{FF2B5EF4-FFF2-40B4-BE49-F238E27FC236}">
                <a16:creationId xmlns:a16="http://schemas.microsoft.com/office/drawing/2014/main" id="{754E1219-253E-4FEF-A576-83857F44BA01}"/>
              </a:ext>
            </a:extLst>
          </p:cNvPr>
          <p:cNvSpPr>
            <a:spLocks noGrp="1"/>
          </p:cNvSpPr>
          <p:nvPr>
            <p:ph type="ctrTitle"/>
          </p:nvPr>
        </p:nvSpPr>
        <p:spPr>
          <a:xfrm>
            <a:off x="550863" y="549275"/>
            <a:ext cx="5437187" cy="2986234"/>
          </a:xfrm>
        </p:spPr>
        <p:txBody>
          <a:bodyPr rtlCol="0" anchor="b" anchorCtr="0">
            <a:noAutofit/>
          </a:bodyPr>
          <a:lstStyle>
            <a:lvl1pPr>
              <a:defRPr sz="6400"/>
            </a:lvl1pPr>
          </a:lstStyle>
          <a:p>
            <a:pPr rtl="0"/>
            <a:r>
              <a:rPr lang="it-IT"/>
              <a:t>Fare clic per modificare lo stile del titolo dello schema</a:t>
            </a:r>
            <a:endParaRPr lang="it-IT" dirty="0"/>
          </a:p>
        </p:txBody>
      </p:sp>
      <p:sp>
        <p:nvSpPr>
          <p:cNvPr id="16" name="Sottotitolo 2">
            <a:extLst>
              <a:ext uri="{FF2B5EF4-FFF2-40B4-BE49-F238E27FC236}">
                <a16:creationId xmlns:a16="http://schemas.microsoft.com/office/drawing/2014/main" id="{93411FC5-0B5A-4566-9984-827485AF9265}"/>
              </a:ext>
            </a:extLst>
          </p:cNvPr>
          <p:cNvSpPr>
            <a:spLocks noGrp="1"/>
          </p:cNvSpPr>
          <p:nvPr>
            <p:ph type="subTitle" idx="1"/>
          </p:nvPr>
        </p:nvSpPr>
        <p:spPr>
          <a:xfrm>
            <a:off x="550863" y="3816724"/>
            <a:ext cx="5437187" cy="2265216"/>
          </a:xfrm>
        </p:spPr>
        <p:txBody>
          <a:bodyPr rtlCol="0">
            <a:noAutofit/>
          </a:bodyPr>
          <a:lstStyle>
            <a:lvl1pPr>
              <a:buNone/>
              <a:defRPr sz="2400"/>
            </a:lvl1pPr>
          </a:lstStyle>
          <a:p>
            <a:pPr rtl="0"/>
            <a:r>
              <a:rPr lang="it-IT">
                <a:solidFill>
                  <a:schemeClr val="tx1">
                    <a:alpha val="60000"/>
                  </a:schemeClr>
                </a:solidFill>
              </a:rPr>
              <a:t>Fare clic per modificare lo stile del sottotitolo dello schema</a:t>
            </a:r>
            <a:endParaRPr lang="it-IT" dirty="0">
              <a:solidFill>
                <a:schemeClr val="tx1">
                  <a:alpha val="60000"/>
                </a:schemeClr>
              </a:solidFill>
            </a:endParaRPr>
          </a:p>
        </p:txBody>
      </p:sp>
    </p:spTree>
    <p:extLst>
      <p:ext uri="{BB962C8B-B14F-4D97-AF65-F5344CB8AC3E}">
        <p14:creationId xmlns:p14="http://schemas.microsoft.com/office/powerpoint/2010/main" val="1023429560"/>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Interruzione di sezione">
    <p:bg>
      <p:bgRef idx="1001">
        <a:schemeClr val="bg1"/>
      </p:bgRef>
    </p:bg>
    <p:spTree>
      <p:nvGrpSpPr>
        <p:cNvPr id="1" name=""/>
        <p:cNvGrpSpPr/>
        <p:nvPr/>
      </p:nvGrpSpPr>
      <p:grpSpPr>
        <a:xfrm>
          <a:off x="0" y="0"/>
          <a:ext cx="0" cy="0"/>
          <a:chOff x="0" y="0"/>
          <a:chExt cx="0" cy="0"/>
        </a:xfrm>
      </p:grpSpPr>
      <p:sp>
        <p:nvSpPr>
          <p:cNvPr id="8" name="Segnaposto immagine 7">
            <a:extLst>
              <a:ext uri="{FF2B5EF4-FFF2-40B4-BE49-F238E27FC236}">
                <a16:creationId xmlns:a16="http://schemas.microsoft.com/office/drawing/2014/main" id="{F75B2FBE-0C5C-48AA-8D7F-9D5B7373CC9A}"/>
              </a:ext>
            </a:extLst>
          </p:cNvPr>
          <p:cNvSpPr>
            <a:spLocks noGrp="1"/>
          </p:cNvSpPr>
          <p:nvPr>
            <p:ph type="pic" sz="quarter" idx="13"/>
          </p:nvPr>
        </p:nvSpPr>
        <p:spPr>
          <a:xfrm>
            <a:off x="0" y="0"/>
            <a:ext cx="12192000" cy="6858000"/>
          </a:xfrm>
          <a:solidFill>
            <a:schemeClr val="bg2"/>
          </a:solidFill>
        </p:spPr>
        <p:txBody>
          <a:bodyPr rtlCol="0"/>
          <a:lstStyle/>
          <a:p>
            <a:pPr rtl="0"/>
            <a:r>
              <a:rPr lang="it-IT" noProof="0"/>
              <a:t>Fare clic sull'icona per inserire un'immagine</a:t>
            </a:r>
            <a:endParaRPr lang="it-IT" noProof="0" dirty="0"/>
          </a:p>
        </p:txBody>
      </p:sp>
      <p:sp>
        <p:nvSpPr>
          <p:cNvPr id="16" name="Sottotitolo 2">
            <a:extLst>
              <a:ext uri="{FF2B5EF4-FFF2-40B4-BE49-F238E27FC236}">
                <a16:creationId xmlns:a16="http://schemas.microsoft.com/office/drawing/2014/main" id="{93411FC5-0B5A-4566-9984-827485AF9265}"/>
              </a:ext>
            </a:extLst>
          </p:cNvPr>
          <p:cNvSpPr>
            <a:spLocks noGrp="1"/>
          </p:cNvSpPr>
          <p:nvPr>
            <p:ph type="subTitle" idx="1"/>
          </p:nvPr>
        </p:nvSpPr>
        <p:spPr>
          <a:xfrm>
            <a:off x="0" y="3557281"/>
            <a:ext cx="6640285" cy="3300719"/>
          </a:xfrm>
          <a:gradFill>
            <a:gsLst>
              <a:gs pos="0">
                <a:schemeClr val="bg2">
                  <a:alpha val="0"/>
                </a:schemeClr>
              </a:gs>
              <a:gs pos="50000">
                <a:schemeClr val="bg2">
                  <a:alpha val="60000"/>
                </a:schemeClr>
              </a:gs>
            </a:gsLst>
            <a:lin ang="10800000" scaled="1"/>
          </a:gradFill>
        </p:spPr>
        <p:txBody>
          <a:bodyPr rtlCol="0">
            <a:noAutofit/>
          </a:bodyPr>
          <a:lstStyle>
            <a:lvl1pPr marL="548640" indent="0">
              <a:lnSpc>
                <a:spcPct val="200000"/>
              </a:lnSpc>
              <a:buNone/>
              <a:defRPr/>
            </a:lvl1pPr>
          </a:lstStyle>
          <a:p>
            <a:pPr rtl="0"/>
            <a:r>
              <a:rPr lang="it-IT" noProof="0">
                <a:solidFill>
                  <a:schemeClr val="tx1">
                    <a:alpha val="60000"/>
                  </a:schemeClr>
                </a:solidFill>
              </a:rPr>
              <a:t>Fare clic per modificare lo stile del sottotitolo dello schema</a:t>
            </a:r>
          </a:p>
        </p:txBody>
      </p:sp>
      <p:sp>
        <p:nvSpPr>
          <p:cNvPr id="15" name="Titolo 1">
            <a:extLst>
              <a:ext uri="{FF2B5EF4-FFF2-40B4-BE49-F238E27FC236}">
                <a16:creationId xmlns:a16="http://schemas.microsoft.com/office/drawing/2014/main" id="{754E1219-253E-4FEF-A576-83857F44BA01}"/>
              </a:ext>
            </a:extLst>
          </p:cNvPr>
          <p:cNvSpPr>
            <a:spLocks noGrp="1"/>
          </p:cNvSpPr>
          <p:nvPr>
            <p:ph type="ctrTitle"/>
          </p:nvPr>
        </p:nvSpPr>
        <p:spPr>
          <a:xfrm>
            <a:off x="0" y="0"/>
            <a:ext cx="6640285" cy="3535509"/>
          </a:xfrm>
          <a:gradFill flip="none" rotWithShape="1">
            <a:gsLst>
              <a:gs pos="0">
                <a:schemeClr val="bg2">
                  <a:alpha val="0"/>
                </a:schemeClr>
              </a:gs>
              <a:gs pos="50000">
                <a:schemeClr val="bg2">
                  <a:alpha val="70000"/>
                </a:schemeClr>
              </a:gs>
            </a:gsLst>
            <a:lin ang="10800000" scaled="1"/>
            <a:tileRect/>
          </a:gradFill>
        </p:spPr>
        <p:txBody>
          <a:bodyPr rtlCol="0" anchor="b" anchorCtr="0">
            <a:noAutofit/>
          </a:bodyPr>
          <a:lstStyle>
            <a:lvl1pPr marL="548640">
              <a:spcAft>
                <a:spcPts val="1200"/>
              </a:spcAft>
              <a:defRPr sz="6400"/>
            </a:lvl1pPr>
          </a:lstStyle>
          <a:p>
            <a:pPr rtl="0"/>
            <a:r>
              <a:rPr lang="it-IT" noProof="0"/>
              <a:t>Fare clic per modificare lo stile del titolo dello schema</a:t>
            </a:r>
          </a:p>
        </p:txBody>
      </p:sp>
    </p:spTree>
    <p:extLst>
      <p:ext uri="{BB962C8B-B14F-4D97-AF65-F5344CB8AC3E}">
        <p14:creationId xmlns:p14="http://schemas.microsoft.com/office/powerpoint/2010/main" val="2229304515"/>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5_Sequenza temporale diagramma">
    <p:spTree>
      <p:nvGrpSpPr>
        <p:cNvPr id="1" name=""/>
        <p:cNvGrpSpPr/>
        <p:nvPr/>
      </p:nvGrpSpPr>
      <p:grpSpPr>
        <a:xfrm>
          <a:off x="0" y="0"/>
          <a:ext cx="0" cy="0"/>
          <a:chOff x="0" y="0"/>
          <a:chExt cx="0" cy="0"/>
        </a:xfrm>
      </p:grpSpPr>
      <p:grpSp>
        <p:nvGrpSpPr>
          <p:cNvPr id="12" name="Gruppo 11">
            <a:extLst>
              <a:ext uri="{FF2B5EF4-FFF2-40B4-BE49-F238E27FC236}">
                <a16:creationId xmlns:a16="http://schemas.microsoft.com/office/drawing/2014/main" id="{3BDBC526-6DCD-4FF6-8395-D8C22E46E527}"/>
              </a:ext>
            </a:extLst>
          </p:cNvPr>
          <p:cNvGrpSpPr/>
          <p:nvPr/>
        </p:nvGrpSpPr>
        <p:grpSpPr>
          <a:xfrm>
            <a:off x="613998" y="5334748"/>
            <a:ext cx="678135" cy="990000"/>
            <a:chOff x="10490969" y="1448827"/>
            <a:chExt cx="678135" cy="990000"/>
          </a:xfrm>
        </p:grpSpPr>
        <p:sp>
          <p:nvSpPr>
            <p:cNvPr id="13" name="Figura a mano libera: Forma 12">
              <a:extLst>
                <a:ext uri="{FF2B5EF4-FFF2-40B4-BE49-F238E27FC236}">
                  <a16:creationId xmlns:a16="http://schemas.microsoft.com/office/drawing/2014/main" id="{02ECB475-568C-47AC-B16D-2E202DEB2DE0}"/>
                </a:ext>
              </a:extLst>
            </p:cNvPr>
            <p:cNvSpPr>
              <a:spLocks noChangeAspect="1"/>
            </p:cNvSpPr>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it-IT" noProof="0" dirty="0">
                <a:solidFill>
                  <a:schemeClr val="tx1"/>
                </a:solidFill>
              </a:endParaRPr>
            </a:p>
          </p:txBody>
        </p:sp>
        <p:sp>
          <p:nvSpPr>
            <p:cNvPr id="14" name="Ovale 13">
              <a:extLst>
                <a:ext uri="{FF2B5EF4-FFF2-40B4-BE49-F238E27FC236}">
                  <a16:creationId xmlns:a16="http://schemas.microsoft.com/office/drawing/2014/main" id="{080D8764-525A-441E-B58F-068E82F09714}"/>
                </a:ext>
              </a:extLst>
            </p:cNvPr>
            <p:cNvSpPr/>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15" name="Ovale 14">
              <a:extLst>
                <a:ext uri="{FF2B5EF4-FFF2-40B4-BE49-F238E27FC236}">
                  <a16:creationId xmlns:a16="http://schemas.microsoft.com/office/drawing/2014/main" id="{11196109-6F2B-4738-B2FC-2CCC753AABD4}"/>
                </a:ext>
              </a:extLst>
            </p:cNvPr>
            <p:cNvSpPr/>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16" name="Figura a mano libera: Forma 15">
              <a:extLst>
                <a:ext uri="{FF2B5EF4-FFF2-40B4-BE49-F238E27FC236}">
                  <a16:creationId xmlns:a16="http://schemas.microsoft.com/office/drawing/2014/main" id="{F7E468C2-69B8-470B-85E3-801A3CB1D7E2}"/>
                </a:ext>
              </a:extLst>
            </p:cNvPr>
            <p:cNvSpPr>
              <a:spLocks noChangeAspect="1"/>
            </p:cNvSpPr>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it-IT" noProof="0" dirty="0">
                <a:solidFill>
                  <a:schemeClr val="tx1"/>
                </a:solidFill>
              </a:endParaRPr>
            </a:p>
          </p:txBody>
        </p:sp>
      </p:grpSp>
      <p:sp>
        <p:nvSpPr>
          <p:cNvPr id="2" name="Titolo 1">
            <a:extLst>
              <a:ext uri="{FF2B5EF4-FFF2-40B4-BE49-F238E27FC236}">
                <a16:creationId xmlns:a16="http://schemas.microsoft.com/office/drawing/2014/main" id="{B1A4B040-51E3-4DA0-B21D-EEE173E7536F}"/>
              </a:ext>
            </a:extLst>
          </p:cNvPr>
          <p:cNvSpPr>
            <a:spLocks noGrp="1"/>
          </p:cNvSpPr>
          <p:nvPr>
            <p:ph type="title"/>
          </p:nvPr>
        </p:nvSpPr>
        <p:spPr>
          <a:xfrm>
            <a:off x="550862" y="549275"/>
            <a:ext cx="11091600" cy="1332000"/>
          </a:xfrm>
        </p:spPr>
        <p:txBody>
          <a:bodyPr vert="horz" wrap="square" lIns="0" tIns="0" rIns="0" bIns="0" rtlCol="0" anchor="t" anchorCtr="0">
            <a:noAutofit/>
          </a:bodyPr>
          <a:lstStyle>
            <a:lvl1pPr>
              <a:defRPr lang="it-IT" dirty="0"/>
            </a:lvl1pPr>
          </a:lstStyle>
          <a:p>
            <a:pPr lvl="0" rtl="0">
              <a:lnSpc>
                <a:spcPct val="100000"/>
              </a:lnSpc>
            </a:pPr>
            <a:r>
              <a:rPr lang="it-IT"/>
              <a:t>Fare clic per modificare lo stile del titolo dello schema</a:t>
            </a:r>
            <a:endParaRPr lang="it-IT" dirty="0"/>
          </a:p>
        </p:txBody>
      </p:sp>
      <p:sp>
        <p:nvSpPr>
          <p:cNvPr id="3" name="Segnaposto contenuto 2">
            <a:extLst>
              <a:ext uri="{FF2B5EF4-FFF2-40B4-BE49-F238E27FC236}">
                <a16:creationId xmlns:a16="http://schemas.microsoft.com/office/drawing/2014/main" id="{F8A2CD90-429B-4A55-B6C8-DD6CE6994118}"/>
              </a:ext>
            </a:extLst>
          </p:cNvPr>
          <p:cNvSpPr>
            <a:spLocks noGrp="1"/>
          </p:cNvSpPr>
          <p:nvPr>
            <p:ph idx="1"/>
          </p:nvPr>
        </p:nvSpPr>
        <p:spPr>
          <a:xfrm>
            <a:off x="550863" y="2113199"/>
            <a:ext cx="11090274" cy="3979625"/>
          </a:xfrm>
        </p:spPr>
        <p:txBody>
          <a:bodyPr rtlCol="0">
            <a:noAutofit/>
          </a:bodyPr>
          <a:lstStyle/>
          <a:p>
            <a:pPr lvl="0" rtl="0"/>
            <a:r>
              <a:rPr lang="it-IT"/>
              <a:t>Fare clic per modificare gli stili del testo dello schema</a:t>
            </a:r>
          </a:p>
          <a:p>
            <a:pPr lvl="1" rtl="0"/>
            <a:r>
              <a:rPr lang="it-IT"/>
              <a:t>Secondo livello</a:t>
            </a:r>
          </a:p>
          <a:p>
            <a:pPr lvl="2" rtl="0"/>
            <a:r>
              <a:rPr lang="it-IT"/>
              <a:t>Terzo livello</a:t>
            </a:r>
          </a:p>
          <a:p>
            <a:pPr lvl="3" rtl="0"/>
            <a:r>
              <a:rPr lang="it-IT"/>
              <a:t>Quarto livello</a:t>
            </a:r>
          </a:p>
          <a:p>
            <a:pPr lvl="4" rtl="0"/>
            <a:r>
              <a:rPr lang="it-IT"/>
              <a:t>Quinto livello</a:t>
            </a:r>
            <a:endParaRPr lang="it-IT" dirty="0"/>
          </a:p>
        </p:txBody>
      </p:sp>
      <p:sp>
        <p:nvSpPr>
          <p:cNvPr id="4" name="Segnaposto data 3">
            <a:extLst>
              <a:ext uri="{FF2B5EF4-FFF2-40B4-BE49-F238E27FC236}">
                <a16:creationId xmlns:a16="http://schemas.microsoft.com/office/drawing/2014/main" id="{4D4EE704-5DCA-484E-85E0-0E3A7B1C5046}"/>
              </a:ext>
            </a:extLst>
          </p:cNvPr>
          <p:cNvSpPr>
            <a:spLocks noGrp="1"/>
          </p:cNvSpPr>
          <p:nvPr>
            <p:ph type="dt" sz="half" idx="10"/>
          </p:nvPr>
        </p:nvSpPr>
        <p:spPr/>
        <p:txBody>
          <a:bodyPr rtlCol="0">
            <a:noAutofit/>
          </a:bodyPr>
          <a:lstStyle/>
          <a:p>
            <a:pPr rtl="0"/>
            <a:r>
              <a:rPr lang="it-IT" dirty="0"/>
              <a:t>Martedì 2 febbraio 20XX</a:t>
            </a:r>
          </a:p>
        </p:txBody>
      </p:sp>
      <p:sp>
        <p:nvSpPr>
          <p:cNvPr id="5" name="Segnaposto piè di pagina 4">
            <a:extLst>
              <a:ext uri="{FF2B5EF4-FFF2-40B4-BE49-F238E27FC236}">
                <a16:creationId xmlns:a16="http://schemas.microsoft.com/office/drawing/2014/main" id="{4CA69B66-1C18-44A2-93F7-97DED26F24AB}"/>
              </a:ext>
            </a:extLst>
          </p:cNvPr>
          <p:cNvSpPr>
            <a:spLocks noGrp="1"/>
          </p:cNvSpPr>
          <p:nvPr>
            <p:ph type="ftr" sz="quarter" idx="11"/>
          </p:nvPr>
        </p:nvSpPr>
        <p:spPr/>
        <p:txBody>
          <a:bodyPr rtlCol="0">
            <a:noAutofit/>
          </a:bodyPr>
          <a:lstStyle/>
          <a:p>
            <a:pPr rtl="0"/>
            <a:r>
              <a:rPr lang="it-IT" dirty="0"/>
              <a:t>Testo del piè di pagina di esempio</a:t>
            </a:r>
          </a:p>
        </p:txBody>
      </p:sp>
      <p:sp>
        <p:nvSpPr>
          <p:cNvPr id="6" name="Segnaposto numero diapositiva 5">
            <a:extLst>
              <a:ext uri="{FF2B5EF4-FFF2-40B4-BE49-F238E27FC236}">
                <a16:creationId xmlns:a16="http://schemas.microsoft.com/office/drawing/2014/main" id="{7E44B5A0-66FA-433A-8DC5-C097C63B4DFC}"/>
              </a:ext>
            </a:extLst>
          </p:cNvPr>
          <p:cNvSpPr>
            <a:spLocks noGrp="1"/>
          </p:cNvSpPr>
          <p:nvPr>
            <p:ph type="sldNum" sz="quarter" idx="12"/>
          </p:nvPr>
        </p:nvSpPr>
        <p:spPr/>
        <p:txBody>
          <a:bodyPr rtlCol="0">
            <a:noAutofit/>
          </a:bodyPr>
          <a:lstStyle/>
          <a:p>
            <a:pPr rtl="0"/>
            <a:fld id="{DBA1B0FB-D917-4C8C-928F-313BD683BF39}" type="slidenum">
              <a:rPr lang="it-IT" noProof="0" smtClean="0"/>
              <a:t>‹N›</a:t>
            </a:fld>
            <a:endParaRPr lang="it-IT" noProof="0" dirty="0"/>
          </a:p>
        </p:txBody>
      </p:sp>
    </p:spTree>
    <p:extLst>
      <p:ext uri="{BB962C8B-B14F-4D97-AF65-F5344CB8AC3E}">
        <p14:creationId xmlns:p14="http://schemas.microsoft.com/office/powerpoint/2010/main" val="3616071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Citazione">
    <p:spTree>
      <p:nvGrpSpPr>
        <p:cNvPr id="1" name=""/>
        <p:cNvGrpSpPr/>
        <p:nvPr/>
      </p:nvGrpSpPr>
      <p:grpSpPr>
        <a:xfrm>
          <a:off x="0" y="0"/>
          <a:ext cx="0" cy="0"/>
          <a:chOff x="0" y="0"/>
          <a:chExt cx="0" cy="0"/>
        </a:xfrm>
      </p:grpSpPr>
      <p:sp>
        <p:nvSpPr>
          <p:cNvPr id="5" name="Titolo 1">
            <a:extLst>
              <a:ext uri="{FF2B5EF4-FFF2-40B4-BE49-F238E27FC236}">
                <a16:creationId xmlns:a16="http://schemas.microsoft.com/office/drawing/2014/main" id="{7062BF5C-3876-4161-B4FF-14CA94D326C6}"/>
              </a:ext>
            </a:extLst>
          </p:cNvPr>
          <p:cNvSpPr>
            <a:spLocks noGrp="1"/>
          </p:cNvSpPr>
          <p:nvPr>
            <p:ph type="title"/>
          </p:nvPr>
        </p:nvSpPr>
        <p:spPr>
          <a:xfrm>
            <a:off x="550864" y="549275"/>
            <a:ext cx="3566160" cy="3384550"/>
          </a:xfrm>
        </p:spPr>
        <p:txBody>
          <a:bodyPr wrap="square" rtlCol="0" anchor="b" anchorCtr="0">
            <a:noAutofit/>
          </a:bodyPr>
          <a:lstStyle>
            <a:lvl1pPr>
              <a:defRPr sz="4000"/>
            </a:lvl1pPr>
          </a:lstStyle>
          <a:p>
            <a:pPr rtl="0"/>
            <a:r>
              <a:rPr lang="it-IT" noProof="0"/>
              <a:t>Fare clic per modificare lo stile del titolo dello schema</a:t>
            </a:r>
          </a:p>
        </p:txBody>
      </p:sp>
      <p:grpSp>
        <p:nvGrpSpPr>
          <p:cNvPr id="8" name="Gruppo 7">
            <a:extLst>
              <a:ext uri="{FF2B5EF4-FFF2-40B4-BE49-F238E27FC236}">
                <a16:creationId xmlns:a16="http://schemas.microsoft.com/office/drawing/2014/main" id="{B17C5C60-EC4D-410B-9997-0B73289605FD}"/>
              </a:ext>
              <a:ext uri="{C183D7F6-B498-43B3-948B-1728B52AA6E4}">
                <adec:decorative xmlns:adec="http://schemas.microsoft.com/office/drawing/2017/decorative" val="1"/>
              </a:ext>
            </a:extLst>
          </p:cNvPr>
          <p:cNvGrpSpPr/>
          <p:nvPr userDrawn="1"/>
        </p:nvGrpSpPr>
        <p:grpSpPr>
          <a:xfrm>
            <a:off x="10822156" y="4143453"/>
            <a:ext cx="734257" cy="760506"/>
            <a:chOff x="5243759" y="1363788"/>
            <a:chExt cx="734257" cy="760506"/>
          </a:xfrm>
        </p:grpSpPr>
        <p:sp>
          <p:nvSpPr>
            <p:cNvPr id="9" name="Figura a mano libera 5">
              <a:extLst>
                <a:ext uri="{FF2B5EF4-FFF2-40B4-BE49-F238E27FC236}">
                  <a16:creationId xmlns:a16="http://schemas.microsoft.com/office/drawing/2014/main" id="{0573155C-3428-4F4F-AE66-A519D777EAAE}"/>
                </a:ext>
              </a:extLst>
            </p:cNvPr>
            <p:cNvSpPr>
              <a:spLocks/>
            </p:cNvSpPr>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10" name="Figura a mano libera 6">
              <a:extLst>
                <a:ext uri="{FF2B5EF4-FFF2-40B4-BE49-F238E27FC236}">
                  <a16:creationId xmlns:a16="http://schemas.microsoft.com/office/drawing/2014/main" id="{1853496C-159E-4D47-94B5-0835FB6511BA}"/>
                </a:ext>
              </a:extLst>
            </p:cNvPr>
            <p:cNvSpPr>
              <a:spLocks/>
            </p:cNvSpPr>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11" name="Figura a mano libera 8">
              <a:extLst>
                <a:ext uri="{FF2B5EF4-FFF2-40B4-BE49-F238E27FC236}">
                  <a16:creationId xmlns:a16="http://schemas.microsoft.com/office/drawing/2014/main" id="{CE93E330-715B-44E8-84D9-CE166D428DAB}"/>
                </a:ext>
              </a:extLst>
            </p:cNvPr>
            <p:cNvSpPr>
              <a:spLocks/>
            </p:cNvSpPr>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grpSp>
      <p:sp>
        <p:nvSpPr>
          <p:cNvPr id="12" name="Ovale 11">
            <a:extLst>
              <a:ext uri="{FF2B5EF4-FFF2-40B4-BE49-F238E27FC236}">
                <a16:creationId xmlns:a16="http://schemas.microsoft.com/office/drawing/2014/main" id="{80A2FA6F-99B7-4984-A80C-570644889F02}"/>
              </a:ext>
              <a:ext uri="{C183D7F6-B498-43B3-948B-1728B52AA6E4}">
                <adec:decorative xmlns:adec="http://schemas.microsoft.com/office/drawing/2017/decorative" val="1"/>
              </a:ext>
            </a:extLst>
          </p:cNvPr>
          <p:cNvSpPr>
            <a:spLocks noChangeAspect="1"/>
          </p:cNvSpPr>
          <p:nvPr userDrawn="1"/>
        </p:nvSpPr>
        <p:spPr>
          <a:xfrm>
            <a:off x="5668780" y="5059009"/>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17" name="Segnaposto contenuto 16">
            <a:extLst>
              <a:ext uri="{FF2B5EF4-FFF2-40B4-BE49-F238E27FC236}">
                <a16:creationId xmlns:a16="http://schemas.microsoft.com/office/drawing/2014/main" id="{439C8C03-81B3-4DE8-B96A-78258E4467CC}"/>
              </a:ext>
            </a:extLst>
          </p:cNvPr>
          <p:cNvSpPr>
            <a:spLocks noGrp="1"/>
          </p:cNvSpPr>
          <p:nvPr>
            <p:ph sz="quarter" idx="15"/>
          </p:nvPr>
        </p:nvSpPr>
        <p:spPr>
          <a:xfrm>
            <a:off x="550863" y="4097338"/>
            <a:ext cx="3565524" cy="2351087"/>
          </a:xfrm>
        </p:spPr>
        <p:txBody>
          <a:bodyPr rtlCol="0">
            <a:noAutofit/>
          </a:bodyPr>
          <a:lstStyle>
            <a:lvl1pPr>
              <a:buNone/>
              <a:defRPr sz="2400"/>
            </a:lvl1pPr>
            <a:lvl2pPr>
              <a:defRPr sz="2000"/>
            </a:lvl2pPr>
            <a:lvl3pPr>
              <a:defRPr sz="2000"/>
            </a:lvl3pPr>
            <a:lvl4pPr>
              <a:defRPr sz="2000"/>
            </a:lvl4pPr>
            <a:lvl5pPr>
              <a:defRPr sz="2000"/>
            </a:lvl5pPr>
          </a:lstStyle>
          <a:p>
            <a:pPr lvl="0" rtl="0"/>
            <a:r>
              <a:rPr lang="it-IT"/>
              <a:t>Fare clic per modificare gli stili del testo dello schema</a:t>
            </a:r>
          </a:p>
        </p:txBody>
      </p:sp>
      <p:sp>
        <p:nvSpPr>
          <p:cNvPr id="15" name="Segnaposto immagine 14">
            <a:extLst>
              <a:ext uri="{FF2B5EF4-FFF2-40B4-BE49-F238E27FC236}">
                <a16:creationId xmlns:a16="http://schemas.microsoft.com/office/drawing/2014/main" id="{C1FBB56D-C8B1-4ED9-A5DB-72BA636DADF3}"/>
              </a:ext>
            </a:extLst>
          </p:cNvPr>
          <p:cNvSpPr>
            <a:spLocks noGrp="1"/>
          </p:cNvSpPr>
          <p:nvPr>
            <p:ph type="pic" sz="quarter" idx="13"/>
          </p:nvPr>
        </p:nvSpPr>
        <p:spPr>
          <a:xfrm>
            <a:off x="5535809" y="656633"/>
            <a:ext cx="5132388" cy="5132388"/>
          </a:xfrm>
          <a:custGeom>
            <a:avLst/>
            <a:gdLst>
              <a:gd name="connsiteX0" fmla="*/ 2566194 w 5132388"/>
              <a:gd name="connsiteY0" fmla="*/ 0 h 5132388"/>
              <a:gd name="connsiteX1" fmla="*/ 5132388 w 5132388"/>
              <a:gd name="connsiteY1" fmla="*/ 2566194 h 5132388"/>
              <a:gd name="connsiteX2" fmla="*/ 2566194 w 5132388"/>
              <a:gd name="connsiteY2" fmla="*/ 5132388 h 5132388"/>
              <a:gd name="connsiteX3" fmla="*/ 0 w 5132388"/>
              <a:gd name="connsiteY3" fmla="*/ 2566194 h 5132388"/>
              <a:gd name="connsiteX4" fmla="*/ 2566194 w 5132388"/>
              <a:gd name="connsiteY4" fmla="*/ 0 h 5132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2388" h="5132388">
                <a:moveTo>
                  <a:pt x="2566194" y="0"/>
                </a:moveTo>
                <a:cubicBezTo>
                  <a:pt x="3983464" y="0"/>
                  <a:pt x="5132388" y="1148924"/>
                  <a:pt x="5132388" y="2566194"/>
                </a:cubicBezTo>
                <a:cubicBezTo>
                  <a:pt x="5132388" y="3983464"/>
                  <a:pt x="3983464" y="5132388"/>
                  <a:pt x="2566194" y="5132388"/>
                </a:cubicBezTo>
                <a:cubicBezTo>
                  <a:pt x="1148924" y="5132388"/>
                  <a:pt x="0" y="3983464"/>
                  <a:pt x="0" y="2566194"/>
                </a:cubicBezTo>
                <a:cubicBezTo>
                  <a:pt x="0" y="1148924"/>
                  <a:pt x="1148924" y="0"/>
                  <a:pt x="2566194" y="0"/>
                </a:cubicBezTo>
                <a:close/>
              </a:path>
            </a:pathLst>
          </a:custGeom>
          <a:solidFill>
            <a:schemeClr val="accent5"/>
          </a:solidFill>
        </p:spPr>
        <p:txBody>
          <a:bodyPr wrap="square" rtlCol="0">
            <a:noAutofit/>
          </a:bodyPr>
          <a:lstStyle/>
          <a:p>
            <a:pPr rtl="0"/>
            <a:r>
              <a:rPr lang="it-IT" noProof="0"/>
              <a:t>Fare clic sull'icona per inserire un'immagine</a:t>
            </a:r>
            <a:endParaRPr lang="it-IT" noProof="0" dirty="0"/>
          </a:p>
        </p:txBody>
      </p:sp>
      <p:sp>
        <p:nvSpPr>
          <p:cNvPr id="2" name="Segnaposto data 1">
            <a:extLst>
              <a:ext uri="{FF2B5EF4-FFF2-40B4-BE49-F238E27FC236}">
                <a16:creationId xmlns:a16="http://schemas.microsoft.com/office/drawing/2014/main" id="{AB81B449-7B97-41DC-B23F-65EDCBD316A6}"/>
              </a:ext>
            </a:extLst>
          </p:cNvPr>
          <p:cNvSpPr>
            <a:spLocks noGrp="1"/>
          </p:cNvSpPr>
          <p:nvPr>
            <p:ph type="dt" sz="half" idx="10"/>
          </p:nvPr>
        </p:nvSpPr>
        <p:spPr/>
        <p:txBody>
          <a:bodyPr rtlCol="0">
            <a:noAutofit/>
          </a:bodyPr>
          <a:lstStyle/>
          <a:p>
            <a:pPr rtl="0"/>
            <a:r>
              <a:rPr lang="it-IT"/>
              <a:t>Martedì 2 febbraio 20XX</a:t>
            </a:r>
          </a:p>
        </p:txBody>
      </p:sp>
      <p:sp>
        <p:nvSpPr>
          <p:cNvPr id="3" name="Segnaposto piè di pagina 2">
            <a:extLst>
              <a:ext uri="{FF2B5EF4-FFF2-40B4-BE49-F238E27FC236}">
                <a16:creationId xmlns:a16="http://schemas.microsoft.com/office/drawing/2014/main" id="{7C6B46D5-337B-4906-8412-4EEA3884FA7E}"/>
              </a:ext>
            </a:extLst>
          </p:cNvPr>
          <p:cNvSpPr>
            <a:spLocks noGrp="1"/>
          </p:cNvSpPr>
          <p:nvPr>
            <p:ph type="ftr" sz="quarter" idx="11"/>
          </p:nvPr>
        </p:nvSpPr>
        <p:spPr/>
        <p:txBody>
          <a:bodyPr rtlCol="0">
            <a:noAutofit/>
          </a:bodyPr>
          <a:lstStyle/>
          <a:p>
            <a:pPr rtl="0"/>
            <a:r>
              <a:rPr lang="it-IT"/>
              <a:t>Testo del piè di pagina di esempio</a:t>
            </a:r>
          </a:p>
        </p:txBody>
      </p:sp>
      <p:sp>
        <p:nvSpPr>
          <p:cNvPr id="4" name="Segnaposto numero diapositiva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rtlCol="0">
            <a:noAutofit/>
          </a:bodyPr>
          <a:lstStyle/>
          <a:p>
            <a:pPr rtl="0"/>
            <a:fld id="{DBA1B0FB-D917-4C8C-928F-313BD683BF39}" type="slidenum">
              <a:rPr lang="it-IT" noProof="0" smtClean="0"/>
              <a:t>‹N›</a:t>
            </a:fld>
            <a:endParaRPr lang="it-IT" noProof="0" dirty="0"/>
          </a:p>
        </p:txBody>
      </p:sp>
    </p:spTree>
    <p:extLst>
      <p:ext uri="{BB962C8B-B14F-4D97-AF65-F5344CB8AC3E}">
        <p14:creationId xmlns:p14="http://schemas.microsoft.com/office/powerpoint/2010/main" val="3063087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Team">
    <p:spTree>
      <p:nvGrpSpPr>
        <p:cNvPr id="1" name=""/>
        <p:cNvGrpSpPr/>
        <p:nvPr/>
      </p:nvGrpSpPr>
      <p:grpSpPr>
        <a:xfrm>
          <a:off x="0" y="0"/>
          <a:ext cx="0" cy="0"/>
          <a:chOff x="0" y="0"/>
          <a:chExt cx="0" cy="0"/>
        </a:xfrm>
      </p:grpSpPr>
      <p:sp>
        <p:nvSpPr>
          <p:cNvPr id="16" name="Rettangolo 15">
            <a:extLst>
              <a:ext uri="{FF2B5EF4-FFF2-40B4-BE49-F238E27FC236}">
                <a16:creationId xmlns:a16="http://schemas.microsoft.com/office/drawing/2014/main" id="{E38C6F9E-A74F-4F54-9409-B6B93DF8CE78}"/>
              </a:ext>
              <a:ext uri="{C183D7F6-B498-43B3-948B-1728B52AA6E4}">
                <adec:decorative xmlns:adec="http://schemas.microsoft.com/office/drawing/2017/decorative" val="1"/>
              </a:ext>
            </a:extLst>
          </p:cNvPr>
          <p:cNvSpPr/>
          <p:nvPr userDrawn="1"/>
        </p:nvSpPr>
        <p:spPr>
          <a:xfrm>
            <a:off x="0" y="5773729"/>
            <a:ext cx="12192000" cy="1084271"/>
          </a:xfrm>
          <a:prstGeom prst="rect">
            <a:avLst/>
          </a:prstGeom>
          <a:gradFill flip="none" rotWithShape="1">
            <a:gsLst>
              <a:gs pos="100000">
                <a:schemeClr val="bg2">
                  <a:alpha val="60000"/>
                </a:schemeClr>
              </a:gs>
              <a:gs pos="40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it-IT" dirty="0"/>
          </a:p>
        </p:txBody>
      </p:sp>
      <p:sp>
        <p:nvSpPr>
          <p:cNvPr id="34" name="Ovale 33">
            <a:extLst>
              <a:ext uri="{FF2B5EF4-FFF2-40B4-BE49-F238E27FC236}">
                <a16:creationId xmlns:a16="http://schemas.microsoft.com/office/drawing/2014/main" id="{6F0F71C5-78A4-4793-9BD4-3DF0EE3E3EB7}"/>
              </a:ext>
              <a:ext uri="{C183D7F6-B498-43B3-948B-1728B52AA6E4}">
                <adec:decorative xmlns:adec="http://schemas.microsoft.com/office/drawing/2017/decorative" val="1"/>
              </a:ext>
            </a:extLst>
          </p:cNvPr>
          <p:cNvSpPr>
            <a:spLocks noChangeAspect="1"/>
          </p:cNvSpPr>
          <p:nvPr userDrawn="1"/>
        </p:nvSpPr>
        <p:spPr>
          <a:xfrm>
            <a:off x="10288775" y="762609"/>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a:p>
        </p:txBody>
      </p:sp>
      <p:sp>
        <p:nvSpPr>
          <p:cNvPr id="40" name="Titolo 5">
            <a:extLst>
              <a:ext uri="{FF2B5EF4-FFF2-40B4-BE49-F238E27FC236}">
                <a16:creationId xmlns:a16="http://schemas.microsoft.com/office/drawing/2014/main" id="{36F60F77-4CC9-4F86-B70A-85012C6588A0}"/>
              </a:ext>
            </a:extLst>
          </p:cNvPr>
          <p:cNvSpPr>
            <a:spLocks noGrp="1"/>
          </p:cNvSpPr>
          <p:nvPr>
            <p:ph type="ctrTitle" hasCustomPrompt="1"/>
          </p:nvPr>
        </p:nvSpPr>
        <p:spPr>
          <a:xfrm>
            <a:off x="548640" y="548640"/>
            <a:ext cx="8281987" cy="1253041"/>
          </a:xfrm>
        </p:spPr>
        <p:txBody>
          <a:bodyPr rtlCol="0">
            <a:noAutofit/>
          </a:bodyPr>
          <a:lstStyle/>
          <a:p>
            <a:pPr rtl="0"/>
            <a:r>
              <a:rPr lang="it-IT"/>
              <a:t>Team</a:t>
            </a:r>
          </a:p>
        </p:txBody>
      </p:sp>
      <p:grpSp>
        <p:nvGrpSpPr>
          <p:cNvPr id="51" name="Gruppo 50">
            <a:extLst>
              <a:ext uri="{FF2B5EF4-FFF2-40B4-BE49-F238E27FC236}">
                <a16:creationId xmlns:a16="http://schemas.microsoft.com/office/drawing/2014/main" id="{E6093F87-C1F6-4FAB-B891-6F7D7FC20751}"/>
              </a:ext>
              <a:ext uri="{C183D7F6-B498-43B3-948B-1728B52AA6E4}">
                <adec:decorative xmlns:adec="http://schemas.microsoft.com/office/drawing/2017/decorative" val="1"/>
              </a:ext>
            </a:extLst>
          </p:cNvPr>
          <p:cNvGrpSpPr/>
          <p:nvPr userDrawn="1"/>
        </p:nvGrpSpPr>
        <p:grpSpPr>
          <a:xfrm>
            <a:off x="1800565" y="4518946"/>
            <a:ext cx="1980001" cy="1363916"/>
            <a:chOff x="4879602" y="3781429"/>
            <a:chExt cx="1980001" cy="1363916"/>
          </a:xfrm>
        </p:grpSpPr>
        <p:sp>
          <p:nvSpPr>
            <p:cNvPr id="52" name="Figura a mano libera: Forma 51">
              <a:extLst>
                <a:ext uri="{FF2B5EF4-FFF2-40B4-BE49-F238E27FC236}">
                  <a16:creationId xmlns:a16="http://schemas.microsoft.com/office/drawing/2014/main" id="{E1A4FD5C-1E5B-46D1-BA9D-99928D19AF04}"/>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it-IT" noProof="0"/>
            </a:p>
          </p:txBody>
        </p:sp>
        <p:sp>
          <p:nvSpPr>
            <p:cNvPr id="53" name="Figura a mano libera: Forma 52">
              <a:extLst>
                <a:ext uri="{FF2B5EF4-FFF2-40B4-BE49-F238E27FC236}">
                  <a16:creationId xmlns:a16="http://schemas.microsoft.com/office/drawing/2014/main" id="{B7DF0ED5-A971-408F-A055-C7E5D7A623CD}"/>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it-IT" noProof="0">
                <a:solidFill>
                  <a:schemeClr val="tx1"/>
                </a:solidFill>
              </a:endParaRPr>
            </a:p>
          </p:txBody>
        </p:sp>
        <p:sp>
          <p:nvSpPr>
            <p:cNvPr id="54" name="Ovale 53">
              <a:extLst>
                <a:ext uri="{FF2B5EF4-FFF2-40B4-BE49-F238E27FC236}">
                  <a16:creationId xmlns:a16="http://schemas.microsoft.com/office/drawing/2014/main" id="{AA81F353-4C5B-4A37-9846-2C1E2D0FC25F}"/>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a:p>
          </p:txBody>
        </p:sp>
        <p:sp>
          <p:nvSpPr>
            <p:cNvPr id="55" name="Ovale 54">
              <a:extLst>
                <a:ext uri="{FF2B5EF4-FFF2-40B4-BE49-F238E27FC236}">
                  <a16:creationId xmlns:a16="http://schemas.microsoft.com/office/drawing/2014/main" id="{42B74EA3-11CE-4D3F-99AD-162563447653}"/>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a:p>
          </p:txBody>
        </p:sp>
      </p:grpSp>
      <p:sp>
        <p:nvSpPr>
          <p:cNvPr id="56" name="Segnaposto immagine 55">
            <a:extLst>
              <a:ext uri="{FF2B5EF4-FFF2-40B4-BE49-F238E27FC236}">
                <a16:creationId xmlns:a16="http://schemas.microsoft.com/office/drawing/2014/main" id="{8F41896B-6DDA-4F82-9F74-3EBF93A3CD58}"/>
              </a:ext>
            </a:extLst>
          </p:cNvPr>
          <p:cNvSpPr>
            <a:spLocks noGrp="1"/>
          </p:cNvSpPr>
          <p:nvPr>
            <p:ph type="pic" sz="quarter" idx="13"/>
          </p:nvPr>
        </p:nvSpPr>
        <p:spPr>
          <a:xfrm>
            <a:off x="1078992" y="1990724"/>
            <a:ext cx="1691640" cy="1435608"/>
          </a:xfrm>
          <a:solidFill>
            <a:schemeClr val="accent5"/>
          </a:solidFill>
        </p:spPr>
        <p:txBody>
          <a:bodyPr rtlCol="0">
            <a:noAutofit/>
          </a:bodyPr>
          <a:lstStyle/>
          <a:p>
            <a:pPr rtl="0"/>
            <a:r>
              <a:rPr lang="it-IT" noProof="0"/>
              <a:t>Fare clic sull'icona per inserire un'immagine</a:t>
            </a:r>
          </a:p>
        </p:txBody>
      </p:sp>
      <p:sp>
        <p:nvSpPr>
          <p:cNvPr id="57" name="Segnaposto immagine 55">
            <a:extLst>
              <a:ext uri="{FF2B5EF4-FFF2-40B4-BE49-F238E27FC236}">
                <a16:creationId xmlns:a16="http://schemas.microsoft.com/office/drawing/2014/main" id="{EF85499B-C29A-4C8B-922C-7CE4771E352C}"/>
              </a:ext>
            </a:extLst>
          </p:cNvPr>
          <p:cNvSpPr>
            <a:spLocks noGrp="1"/>
          </p:cNvSpPr>
          <p:nvPr>
            <p:ph type="pic" sz="quarter" idx="14"/>
          </p:nvPr>
        </p:nvSpPr>
        <p:spPr>
          <a:xfrm>
            <a:off x="3838384" y="1990724"/>
            <a:ext cx="1691640" cy="1435608"/>
          </a:xfrm>
          <a:solidFill>
            <a:schemeClr val="accent5"/>
          </a:solidFill>
        </p:spPr>
        <p:txBody>
          <a:bodyPr rtlCol="0">
            <a:noAutofit/>
          </a:bodyPr>
          <a:lstStyle/>
          <a:p>
            <a:pPr rtl="0"/>
            <a:r>
              <a:rPr lang="it-IT" noProof="0"/>
              <a:t>Fare clic sull'icona per inserire un'immagine</a:t>
            </a:r>
          </a:p>
        </p:txBody>
      </p:sp>
      <p:sp>
        <p:nvSpPr>
          <p:cNvPr id="58" name="Segnaposto immagine 55">
            <a:extLst>
              <a:ext uri="{FF2B5EF4-FFF2-40B4-BE49-F238E27FC236}">
                <a16:creationId xmlns:a16="http://schemas.microsoft.com/office/drawing/2014/main" id="{F82A1DB8-0AE7-4E17-B07B-FCF45B85EE17}"/>
              </a:ext>
            </a:extLst>
          </p:cNvPr>
          <p:cNvSpPr>
            <a:spLocks noGrp="1"/>
          </p:cNvSpPr>
          <p:nvPr>
            <p:ph type="pic" sz="quarter" idx="15"/>
          </p:nvPr>
        </p:nvSpPr>
        <p:spPr>
          <a:xfrm>
            <a:off x="6661976" y="1993392"/>
            <a:ext cx="1691640" cy="1435608"/>
          </a:xfrm>
          <a:solidFill>
            <a:schemeClr val="accent5"/>
          </a:solidFill>
        </p:spPr>
        <p:txBody>
          <a:bodyPr rtlCol="0">
            <a:noAutofit/>
          </a:bodyPr>
          <a:lstStyle/>
          <a:p>
            <a:pPr rtl="0"/>
            <a:r>
              <a:rPr lang="it-IT" noProof="0"/>
              <a:t>Fare clic sull'icona per inserire un'immagine</a:t>
            </a:r>
          </a:p>
        </p:txBody>
      </p:sp>
      <p:sp>
        <p:nvSpPr>
          <p:cNvPr id="59" name="Segnaposto immagine 55">
            <a:extLst>
              <a:ext uri="{FF2B5EF4-FFF2-40B4-BE49-F238E27FC236}">
                <a16:creationId xmlns:a16="http://schemas.microsoft.com/office/drawing/2014/main" id="{A83EEB6C-83B7-471D-B5A4-4071534048D2}"/>
              </a:ext>
            </a:extLst>
          </p:cNvPr>
          <p:cNvSpPr>
            <a:spLocks noGrp="1"/>
          </p:cNvSpPr>
          <p:nvPr>
            <p:ph type="pic" sz="quarter" idx="16"/>
          </p:nvPr>
        </p:nvSpPr>
        <p:spPr>
          <a:xfrm>
            <a:off x="9485568" y="1990724"/>
            <a:ext cx="1691640" cy="1435608"/>
          </a:xfrm>
          <a:solidFill>
            <a:schemeClr val="accent5"/>
          </a:solidFill>
        </p:spPr>
        <p:txBody>
          <a:bodyPr rtlCol="0">
            <a:noAutofit/>
          </a:bodyPr>
          <a:lstStyle/>
          <a:p>
            <a:pPr rtl="0"/>
            <a:r>
              <a:rPr lang="it-IT" noProof="0"/>
              <a:t>Fare clic sull'icona per inserire un'immagine</a:t>
            </a:r>
          </a:p>
        </p:txBody>
      </p:sp>
      <p:sp>
        <p:nvSpPr>
          <p:cNvPr id="63" name="Segnaposto testo 62">
            <a:extLst>
              <a:ext uri="{FF2B5EF4-FFF2-40B4-BE49-F238E27FC236}">
                <a16:creationId xmlns:a16="http://schemas.microsoft.com/office/drawing/2014/main" id="{17A96A8C-F792-485A-9BB9-4DEDCA0CE6B8}"/>
              </a:ext>
            </a:extLst>
          </p:cNvPr>
          <p:cNvSpPr>
            <a:spLocks noGrp="1"/>
          </p:cNvSpPr>
          <p:nvPr>
            <p:ph type="body" sz="quarter" idx="18" hasCustomPrompt="1"/>
          </p:nvPr>
        </p:nvSpPr>
        <p:spPr>
          <a:xfrm>
            <a:off x="1079500" y="3781425"/>
            <a:ext cx="1711325" cy="365760"/>
          </a:xfrm>
        </p:spPr>
        <p:txBody>
          <a:bodyPr rtlCol="0">
            <a:noAutofit/>
          </a:bodyPr>
          <a:lstStyle>
            <a:lvl1pPr>
              <a:buNone/>
              <a:defRPr sz="2000" b="1"/>
            </a:lvl1pPr>
          </a:lstStyle>
          <a:p>
            <a:pPr lvl="0" rtl="0"/>
            <a:r>
              <a:rPr lang="it-IT"/>
              <a:t>Nome</a:t>
            </a:r>
          </a:p>
        </p:txBody>
      </p:sp>
      <p:sp>
        <p:nvSpPr>
          <p:cNvPr id="61" name="Segnaposto testo 60">
            <a:extLst>
              <a:ext uri="{FF2B5EF4-FFF2-40B4-BE49-F238E27FC236}">
                <a16:creationId xmlns:a16="http://schemas.microsoft.com/office/drawing/2014/main" id="{6C65AE07-519E-4E3B-8521-621C8343914D}"/>
              </a:ext>
            </a:extLst>
          </p:cNvPr>
          <p:cNvSpPr>
            <a:spLocks noGrp="1"/>
          </p:cNvSpPr>
          <p:nvPr>
            <p:ph type="body" sz="quarter" idx="17" hasCustomPrompt="1"/>
          </p:nvPr>
        </p:nvSpPr>
        <p:spPr>
          <a:xfrm>
            <a:off x="1078733" y="4232949"/>
            <a:ext cx="1711572" cy="638175"/>
          </a:xfrm>
        </p:spPr>
        <p:txBody>
          <a:bodyPr rtlCol="0">
            <a:noAutofit/>
          </a:bodyPr>
          <a:lstStyle>
            <a:lvl1pPr>
              <a:buNone/>
              <a:defRPr sz="1800"/>
            </a:lvl1pPr>
          </a:lstStyle>
          <a:p>
            <a:pPr lvl="0" rtl="0"/>
            <a:r>
              <a:rPr lang="it-IT"/>
              <a:t>Titolo</a:t>
            </a:r>
          </a:p>
        </p:txBody>
      </p:sp>
      <p:sp>
        <p:nvSpPr>
          <p:cNvPr id="65" name="Segnaposto testo 62">
            <a:extLst>
              <a:ext uri="{FF2B5EF4-FFF2-40B4-BE49-F238E27FC236}">
                <a16:creationId xmlns:a16="http://schemas.microsoft.com/office/drawing/2014/main" id="{FB878318-C287-428B-8105-429BC4B03F55}"/>
              </a:ext>
            </a:extLst>
          </p:cNvPr>
          <p:cNvSpPr>
            <a:spLocks noGrp="1"/>
          </p:cNvSpPr>
          <p:nvPr>
            <p:ph type="body" sz="quarter" idx="20" hasCustomPrompt="1"/>
          </p:nvPr>
        </p:nvSpPr>
        <p:spPr>
          <a:xfrm>
            <a:off x="3839151" y="3781425"/>
            <a:ext cx="1711325" cy="365760"/>
          </a:xfrm>
        </p:spPr>
        <p:txBody>
          <a:bodyPr rtlCol="0">
            <a:noAutofit/>
          </a:bodyPr>
          <a:lstStyle>
            <a:lvl1pPr>
              <a:buNone/>
              <a:defRPr sz="2000" b="1"/>
            </a:lvl1pPr>
          </a:lstStyle>
          <a:p>
            <a:pPr lvl="0" rtl="0"/>
            <a:r>
              <a:rPr lang="it-IT"/>
              <a:t>Nome</a:t>
            </a:r>
          </a:p>
        </p:txBody>
      </p:sp>
      <p:sp>
        <p:nvSpPr>
          <p:cNvPr id="64" name="Segnaposto testo 60">
            <a:extLst>
              <a:ext uri="{FF2B5EF4-FFF2-40B4-BE49-F238E27FC236}">
                <a16:creationId xmlns:a16="http://schemas.microsoft.com/office/drawing/2014/main" id="{1465E516-2CEF-4F9E-9375-7D41DCFCBB41}"/>
              </a:ext>
            </a:extLst>
          </p:cNvPr>
          <p:cNvSpPr>
            <a:spLocks noGrp="1"/>
          </p:cNvSpPr>
          <p:nvPr>
            <p:ph type="body" sz="quarter" idx="19" hasCustomPrompt="1"/>
          </p:nvPr>
        </p:nvSpPr>
        <p:spPr>
          <a:xfrm>
            <a:off x="3838384" y="4232949"/>
            <a:ext cx="1711572" cy="638175"/>
          </a:xfrm>
        </p:spPr>
        <p:txBody>
          <a:bodyPr rtlCol="0">
            <a:noAutofit/>
          </a:bodyPr>
          <a:lstStyle>
            <a:lvl1pPr>
              <a:buNone/>
              <a:defRPr sz="1800"/>
            </a:lvl1pPr>
          </a:lstStyle>
          <a:p>
            <a:pPr lvl="0" rtl="0"/>
            <a:r>
              <a:rPr lang="it-IT"/>
              <a:t>Titolo</a:t>
            </a:r>
          </a:p>
        </p:txBody>
      </p:sp>
      <p:sp>
        <p:nvSpPr>
          <p:cNvPr id="67" name="Segnaposto testo 62">
            <a:extLst>
              <a:ext uri="{FF2B5EF4-FFF2-40B4-BE49-F238E27FC236}">
                <a16:creationId xmlns:a16="http://schemas.microsoft.com/office/drawing/2014/main" id="{FE012CE3-36AA-4016-A88E-27BCFFEFD69F}"/>
              </a:ext>
            </a:extLst>
          </p:cNvPr>
          <p:cNvSpPr>
            <a:spLocks noGrp="1"/>
          </p:cNvSpPr>
          <p:nvPr>
            <p:ph type="body" sz="quarter" idx="22" hasCustomPrompt="1"/>
          </p:nvPr>
        </p:nvSpPr>
        <p:spPr>
          <a:xfrm>
            <a:off x="6662743" y="3781425"/>
            <a:ext cx="1711325" cy="365760"/>
          </a:xfrm>
        </p:spPr>
        <p:txBody>
          <a:bodyPr rtlCol="0">
            <a:noAutofit/>
          </a:bodyPr>
          <a:lstStyle>
            <a:lvl1pPr>
              <a:buNone/>
              <a:defRPr sz="2000" b="1"/>
            </a:lvl1pPr>
          </a:lstStyle>
          <a:p>
            <a:pPr lvl="0" rtl="0"/>
            <a:r>
              <a:rPr lang="it-IT"/>
              <a:t>Nome</a:t>
            </a:r>
          </a:p>
        </p:txBody>
      </p:sp>
      <p:sp>
        <p:nvSpPr>
          <p:cNvPr id="66" name="Segnaposto testo 60">
            <a:extLst>
              <a:ext uri="{FF2B5EF4-FFF2-40B4-BE49-F238E27FC236}">
                <a16:creationId xmlns:a16="http://schemas.microsoft.com/office/drawing/2014/main" id="{8D5671AF-0137-4226-8A84-2784817E519C}"/>
              </a:ext>
            </a:extLst>
          </p:cNvPr>
          <p:cNvSpPr>
            <a:spLocks noGrp="1"/>
          </p:cNvSpPr>
          <p:nvPr>
            <p:ph type="body" sz="quarter" idx="21" hasCustomPrompt="1"/>
          </p:nvPr>
        </p:nvSpPr>
        <p:spPr>
          <a:xfrm>
            <a:off x="6661976" y="4232949"/>
            <a:ext cx="1711572" cy="638175"/>
          </a:xfrm>
        </p:spPr>
        <p:txBody>
          <a:bodyPr rtlCol="0">
            <a:noAutofit/>
          </a:bodyPr>
          <a:lstStyle>
            <a:lvl1pPr>
              <a:buNone/>
              <a:defRPr sz="1800"/>
            </a:lvl1pPr>
          </a:lstStyle>
          <a:p>
            <a:pPr lvl="0" rtl="0"/>
            <a:r>
              <a:rPr lang="it-IT"/>
              <a:t>Titolo</a:t>
            </a:r>
          </a:p>
        </p:txBody>
      </p:sp>
      <p:sp>
        <p:nvSpPr>
          <p:cNvPr id="69" name="Segnaposto testo 62">
            <a:extLst>
              <a:ext uri="{FF2B5EF4-FFF2-40B4-BE49-F238E27FC236}">
                <a16:creationId xmlns:a16="http://schemas.microsoft.com/office/drawing/2014/main" id="{DA1587F0-23BF-4FB8-B06C-2B0AA928E931}"/>
              </a:ext>
            </a:extLst>
          </p:cNvPr>
          <p:cNvSpPr>
            <a:spLocks noGrp="1"/>
          </p:cNvSpPr>
          <p:nvPr>
            <p:ph type="body" sz="quarter" idx="24" hasCustomPrompt="1"/>
          </p:nvPr>
        </p:nvSpPr>
        <p:spPr>
          <a:xfrm>
            <a:off x="9433112" y="3787288"/>
            <a:ext cx="1711325" cy="365760"/>
          </a:xfrm>
        </p:spPr>
        <p:txBody>
          <a:bodyPr rtlCol="0">
            <a:noAutofit/>
          </a:bodyPr>
          <a:lstStyle>
            <a:lvl1pPr>
              <a:buNone/>
              <a:defRPr sz="2000" b="1"/>
            </a:lvl1pPr>
          </a:lstStyle>
          <a:p>
            <a:pPr lvl="0" rtl="0"/>
            <a:r>
              <a:rPr lang="it-IT"/>
              <a:t>Nome</a:t>
            </a:r>
          </a:p>
        </p:txBody>
      </p:sp>
      <p:sp>
        <p:nvSpPr>
          <p:cNvPr id="68" name="Segnaposto testo 60">
            <a:extLst>
              <a:ext uri="{FF2B5EF4-FFF2-40B4-BE49-F238E27FC236}">
                <a16:creationId xmlns:a16="http://schemas.microsoft.com/office/drawing/2014/main" id="{565C0B22-B5E7-44BB-A17C-7FB5BB5D82BB}"/>
              </a:ext>
            </a:extLst>
          </p:cNvPr>
          <p:cNvSpPr>
            <a:spLocks noGrp="1"/>
          </p:cNvSpPr>
          <p:nvPr>
            <p:ph type="body" sz="quarter" idx="23" hasCustomPrompt="1"/>
          </p:nvPr>
        </p:nvSpPr>
        <p:spPr>
          <a:xfrm>
            <a:off x="9432345" y="4238812"/>
            <a:ext cx="1711572" cy="638175"/>
          </a:xfrm>
        </p:spPr>
        <p:txBody>
          <a:bodyPr rtlCol="0">
            <a:noAutofit/>
          </a:bodyPr>
          <a:lstStyle>
            <a:lvl1pPr>
              <a:buNone/>
              <a:defRPr sz="1800"/>
            </a:lvl1pPr>
          </a:lstStyle>
          <a:p>
            <a:pPr lvl="0" rtl="0"/>
            <a:r>
              <a:rPr lang="it-IT"/>
              <a:t>Titolo</a:t>
            </a:r>
          </a:p>
        </p:txBody>
      </p:sp>
      <p:sp>
        <p:nvSpPr>
          <p:cNvPr id="4" name="Segnaposto data 3">
            <a:extLst>
              <a:ext uri="{FF2B5EF4-FFF2-40B4-BE49-F238E27FC236}">
                <a16:creationId xmlns:a16="http://schemas.microsoft.com/office/drawing/2014/main" id="{D8661572-1A59-4E3B-BA65-3329E9468C69}"/>
              </a:ext>
            </a:extLst>
          </p:cNvPr>
          <p:cNvSpPr>
            <a:spLocks noGrp="1"/>
          </p:cNvSpPr>
          <p:nvPr>
            <p:ph type="dt" sz="half" idx="10"/>
          </p:nvPr>
        </p:nvSpPr>
        <p:spPr/>
        <p:txBody>
          <a:bodyPr rtlCol="0">
            <a:noAutofit/>
          </a:bodyPr>
          <a:lstStyle/>
          <a:p>
            <a:pPr rtl="0"/>
            <a:r>
              <a:rPr lang="it-IT"/>
              <a:t>Martedì 2 febbraio 20XX</a:t>
            </a:r>
            <a:endParaRPr lang="it-IT" dirty="0"/>
          </a:p>
        </p:txBody>
      </p:sp>
      <p:sp>
        <p:nvSpPr>
          <p:cNvPr id="5" name="Segnaposto piè di pagina 4">
            <a:extLst>
              <a:ext uri="{FF2B5EF4-FFF2-40B4-BE49-F238E27FC236}">
                <a16:creationId xmlns:a16="http://schemas.microsoft.com/office/drawing/2014/main" id="{AFEF84F1-99FE-4F0B-9E76-F581C2C1B6D9}"/>
              </a:ext>
            </a:extLst>
          </p:cNvPr>
          <p:cNvSpPr>
            <a:spLocks noGrp="1"/>
          </p:cNvSpPr>
          <p:nvPr>
            <p:ph type="ftr" sz="quarter" idx="11"/>
          </p:nvPr>
        </p:nvSpPr>
        <p:spPr/>
        <p:txBody>
          <a:bodyPr rtlCol="0">
            <a:noAutofit/>
          </a:bodyPr>
          <a:lstStyle/>
          <a:p>
            <a:pPr rtl="0"/>
            <a:r>
              <a:rPr lang="it-IT"/>
              <a:t>Testo del piè di pagina di esempio</a:t>
            </a:r>
          </a:p>
        </p:txBody>
      </p:sp>
      <p:sp>
        <p:nvSpPr>
          <p:cNvPr id="6" name="Segnaposto numero diapositiva 5">
            <a:extLst>
              <a:ext uri="{FF2B5EF4-FFF2-40B4-BE49-F238E27FC236}">
                <a16:creationId xmlns:a16="http://schemas.microsoft.com/office/drawing/2014/main" id="{97B2D769-16B1-43C4-BF14-3175533511ED}"/>
              </a:ext>
            </a:extLst>
          </p:cNvPr>
          <p:cNvSpPr>
            <a:spLocks noGrp="1"/>
          </p:cNvSpPr>
          <p:nvPr>
            <p:ph type="sldNum" sz="quarter" idx="12"/>
          </p:nvPr>
        </p:nvSpPr>
        <p:spPr/>
        <p:txBody>
          <a:bodyPr rtlCol="0">
            <a:noAutofit/>
          </a:bodyPr>
          <a:lstStyle/>
          <a:p>
            <a:pPr rtl="0"/>
            <a:fld id="{DBA1B0FB-D917-4C8C-928F-313BD683BF39}" type="slidenum">
              <a:rPr lang="it-IT" noProof="0" smtClean="0"/>
              <a:t>‹N›</a:t>
            </a:fld>
            <a:endParaRPr lang="it-IT" noProof="0"/>
          </a:p>
        </p:txBody>
      </p:sp>
    </p:spTree>
    <p:extLst>
      <p:ext uri="{BB962C8B-B14F-4D97-AF65-F5344CB8AC3E}">
        <p14:creationId xmlns:p14="http://schemas.microsoft.com/office/powerpoint/2010/main" val="3715776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10_Colonna contenuto 2 (diapositiva di confronto)">
    <p:spTree>
      <p:nvGrpSpPr>
        <p:cNvPr id="1" name=""/>
        <p:cNvGrpSpPr/>
        <p:nvPr/>
      </p:nvGrpSpPr>
      <p:grpSpPr>
        <a:xfrm>
          <a:off x="0" y="0"/>
          <a:ext cx="0" cy="0"/>
          <a:chOff x="0" y="0"/>
          <a:chExt cx="0" cy="0"/>
        </a:xfrm>
      </p:grpSpPr>
      <p:sp>
        <p:nvSpPr>
          <p:cNvPr id="12" name="Ovale 11">
            <a:extLst>
              <a:ext uri="{FF2B5EF4-FFF2-40B4-BE49-F238E27FC236}">
                <a16:creationId xmlns:a16="http://schemas.microsoft.com/office/drawing/2014/main" id="{FD65A50E-2F73-4426-8586-9731AFA2D2E0}"/>
              </a:ext>
            </a:extLst>
          </p:cNvPr>
          <p:cNvSpPr>
            <a:spLocks noChangeAspect="1"/>
          </p:cNvSpPr>
          <p:nvPr/>
        </p:nvSpPr>
        <p:spPr>
          <a:xfrm>
            <a:off x="11091612" y="5893466"/>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a:p>
        </p:txBody>
      </p:sp>
      <p:sp>
        <p:nvSpPr>
          <p:cNvPr id="11" name="Rettangolo 10">
            <a:extLst>
              <a:ext uri="{FF2B5EF4-FFF2-40B4-BE49-F238E27FC236}">
                <a16:creationId xmlns:a16="http://schemas.microsoft.com/office/drawing/2014/main" id="{EB89C080-4102-49AE-BDA9-59A4A67E2486}"/>
              </a:ext>
            </a:extLst>
          </p:cNvPr>
          <p:cNvSpPr/>
          <p:nvPr/>
        </p:nvSpPr>
        <p:spPr>
          <a:xfrm>
            <a:off x="11451612" y="5827878"/>
            <a:ext cx="379049" cy="360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it-IT" dirty="0"/>
          </a:p>
        </p:txBody>
      </p:sp>
      <p:sp>
        <p:nvSpPr>
          <p:cNvPr id="2" name="Titolo 1">
            <a:extLst>
              <a:ext uri="{FF2B5EF4-FFF2-40B4-BE49-F238E27FC236}">
                <a16:creationId xmlns:a16="http://schemas.microsoft.com/office/drawing/2014/main" id="{DDE62014-F04C-495A-964E-6B888D49CDE9}"/>
              </a:ext>
            </a:extLst>
          </p:cNvPr>
          <p:cNvSpPr>
            <a:spLocks noGrp="1"/>
          </p:cNvSpPr>
          <p:nvPr>
            <p:ph type="title"/>
          </p:nvPr>
        </p:nvSpPr>
        <p:spPr>
          <a:xfrm>
            <a:off x="550862" y="549275"/>
            <a:ext cx="11097551" cy="1332000"/>
          </a:xfrm>
        </p:spPr>
        <p:txBody>
          <a:bodyPr vert="horz" wrap="square" lIns="0" tIns="0" rIns="0" bIns="0" rtlCol="0" anchor="t" anchorCtr="0">
            <a:noAutofit/>
          </a:bodyPr>
          <a:lstStyle>
            <a:lvl1pPr>
              <a:defRPr lang="it-IT" sz="4800" dirty="0"/>
            </a:lvl1pPr>
          </a:lstStyle>
          <a:p>
            <a:pPr lvl="0" rtl="0">
              <a:lnSpc>
                <a:spcPct val="100000"/>
              </a:lnSpc>
            </a:pPr>
            <a:r>
              <a:rPr lang="it-IT"/>
              <a:t>Fare clic per modificare lo stile del titolo dello schema</a:t>
            </a:r>
          </a:p>
        </p:txBody>
      </p:sp>
      <p:sp>
        <p:nvSpPr>
          <p:cNvPr id="3" name="Segnaposto testo 2">
            <a:extLst>
              <a:ext uri="{FF2B5EF4-FFF2-40B4-BE49-F238E27FC236}">
                <a16:creationId xmlns:a16="http://schemas.microsoft.com/office/drawing/2014/main" id="{555DF027-E633-44EE-ACA0-C205930AA93E}"/>
              </a:ext>
            </a:extLst>
          </p:cNvPr>
          <p:cNvSpPr>
            <a:spLocks noGrp="1"/>
          </p:cNvSpPr>
          <p:nvPr>
            <p:ph type="body" idx="1"/>
          </p:nvPr>
        </p:nvSpPr>
        <p:spPr>
          <a:xfrm>
            <a:off x="550864" y="1731375"/>
            <a:ext cx="5437186" cy="535354"/>
          </a:xfrm>
        </p:spPr>
        <p:txBody>
          <a:bodyPr rtlCol="0" anchor="b">
            <a:noAutofit/>
          </a:bodyPr>
          <a:lstStyle>
            <a:lvl1pPr marL="0" indent="0">
              <a:buNone/>
              <a:defRPr sz="14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it-IT"/>
              <a:t>Fare clic per modificare gli stili del testo dello schema</a:t>
            </a:r>
          </a:p>
        </p:txBody>
      </p:sp>
      <p:sp>
        <p:nvSpPr>
          <p:cNvPr id="4" name="Segnaposto contenuto 3">
            <a:extLst>
              <a:ext uri="{FF2B5EF4-FFF2-40B4-BE49-F238E27FC236}">
                <a16:creationId xmlns:a16="http://schemas.microsoft.com/office/drawing/2014/main" id="{9BA4F363-FEEF-4CD2-A18E-17AE8D485171}"/>
              </a:ext>
            </a:extLst>
          </p:cNvPr>
          <p:cNvSpPr>
            <a:spLocks noGrp="1"/>
          </p:cNvSpPr>
          <p:nvPr>
            <p:ph sz="half" idx="2"/>
          </p:nvPr>
        </p:nvSpPr>
        <p:spPr>
          <a:xfrm>
            <a:off x="550863" y="2427370"/>
            <a:ext cx="5429114" cy="3515555"/>
          </a:xfrm>
        </p:spPr>
        <p:txBody>
          <a:bodyPr rtlCol="0">
            <a:noAutofit/>
          </a:bodyPr>
          <a:lstStyle>
            <a:lvl1pPr>
              <a:defRPr sz="2400"/>
            </a:lvl1pPr>
            <a:lvl2pPr>
              <a:defRPr sz="1600"/>
            </a:lvl2pPr>
            <a:lvl3pPr>
              <a:defRPr sz="1600"/>
            </a:lvl3pPr>
            <a:lvl4pPr>
              <a:defRPr sz="1600"/>
            </a:lvl4pPr>
            <a:lvl5pPr>
              <a:defRPr sz="1600"/>
            </a:lvl5pPr>
          </a:lstStyle>
          <a:p>
            <a:pPr lvl="0" rtl="0"/>
            <a:r>
              <a:rPr lang="it-IT"/>
              <a:t>Fare clic per modificare gli stili del testo dello schema</a:t>
            </a:r>
          </a:p>
          <a:p>
            <a:pPr lvl="1" rtl="0"/>
            <a:r>
              <a:rPr lang="it-IT"/>
              <a:t>Secondo livello</a:t>
            </a:r>
          </a:p>
          <a:p>
            <a:pPr lvl="2" rtl="0"/>
            <a:r>
              <a:rPr lang="it-IT"/>
              <a:t>Terzo livello</a:t>
            </a:r>
          </a:p>
          <a:p>
            <a:pPr lvl="3" rtl="0"/>
            <a:r>
              <a:rPr lang="it-IT"/>
              <a:t>Quarto livello</a:t>
            </a:r>
          </a:p>
          <a:p>
            <a:pPr lvl="4" rtl="0"/>
            <a:r>
              <a:rPr lang="it-IT"/>
              <a:t>Quinto livello</a:t>
            </a:r>
          </a:p>
        </p:txBody>
      </p:sp>
      <p:sp>
        <p:nvSpPr>
          <p:cNvPr id="5" name="Segnaposto testo 4">
            <a:extLst>
              <a:ext uri="{FF2B5EF4-FFF2-40B4-BE49-F238E27FC236}">
                <a16:creationId xmlns:a16="http://schemas.microsoft.com/office/drawing/2014/main" id="{34E50F8C-4D64-40FD-AE8C-6A1F3C2A84ED}"/>
              </a:ext>
            </a:extLst>
          </p:cNvPr>
          <p:cNvSpPr>
            <a:spLocks noGrp="1"/>
          </p:cNvSpPr>
          <p:nvPr>
            <p:ph type="body" sz="quarter" idx="3"/>
          </p:nvPr>
        </p:nvSpPr>
        <p:spPr>
          <a:xfrm>
            <a:off x="6212024" y="1731375"/>
            <a:ext cx="5436392" cy="535354"/>
          </a:xfrm>
        </p:spPr>
        <p:txBody>
          <a:bodyPr vert="horz" wrap="square" lIns="0" tIns="0" rIns="0" bIns="0" rtlCol="0" anchor="b">
            <a:noAutofit/>
          </a:bodyPr>
          <a:lstStyle>
            <a:lvl1pPr>
              <a:buNone/>
              <a:defRPr lang="it-IT" sz="1400" b="0" cap="all" spc="200" baseline="0" dirty="0">
                <a:solidFill>
                  <a:schemeClr val="tx1"/>
                </a:solidFill>
              </a:defRPr>
            </a:lvl1pPr>
          </a:lstStyle>
          <a:p>
            <a:pPr marL="228600" lvl="0" indent="-228600" rtl="0"/>
            <a:r>
              <a:rPr lang="it-IT"/>
              <a:t>Fare clic per modificare gli stili del testo dello schema</a:t>
            </a:r>
          </a:p>
        </p:txBody>
      </p:sp>
      <p:sp>
        <p:nvSpPr>
          <p:cNvPr id="6" name="Segnaposto contenuto 5">
            <a:extLst>
              <a:ext uri="{FF2B5EF4-FFF2-40B4-BE49-F238E27FC236}">
                <a16:creationId xmlns:a16="http://schemas.microsoft.com/office/drawing/2014/main" id="{A7AC943E-DB2B-40E0-907F-8EA1404791DE}"/>
              </a:ext>
            </a:extLst>
          </p:cNvPr>
          <p:cNvSpPr>
            <a:spLocks noGrp="1"/>
          </p:cNvSpPr>
          <p:nvPr>
            <p:ph sz="quarter" idx="4"/>
          </p:nvPr>
        </p:nvSpPr>
        <p:spPr>
          <a:xfrm>
            <a:off x="6212023" y="2427370"/>
            <a:ext cx="5436391" cy="3515555"/>
          </a:xfrm>
        </p:spPr>
        <p:txBody>
          <a:bodyPr rtlCol="0">
            <a:noAutofit/>
          </a:bodyPr>
          <a:lstStyle>
            <a:lvl1pPr>
              <a:defRPr sz="2400"/>
            </a:lvl1pPr>
            <a:lvl2pPr>
              <a:defRPr sz="1600"/>
            </a:lvl2pPr>
            <a:lvl3pPr>
              <a:defRPr sz="1600"/>
            </a:lvl3pPr>
            <a:lvl4pPr>
              <a:defRPr sz="1600"/>
            </a:lvl4pPr>
            <a:lvl5pPr>
              <a:defRPr sz="1600"/>
            </a:lvl5pPr>
          </a:lstStyle>
          <a:p>
            <a:pPr lvl="0" rtl="0"/>
            <a:r>
              <a:rPr lang="it-IT"/>
              <a:t>Fare clic per modificare gli stili del testo dello schema</a:t>
            </a:r>
          </a:p>
          <a:p>
            <a:pPr lvl="1" rtl="0"/>
            <a:r>
              <a:rPr lang="it-IT"/>
              <a:t>Secondo livello</a:t>
            </a:r>
          </a:p>
          <a:p>
            <a:pPr lvl="2" rtl="0"/>
            <a:r>
              <a:rPr lang="it-IT"/>
              <a:t>Terzo livello</a:t>
            </a:r>
          </a:p>
          <a:p>
            <a:pPr lvl="3" rtl="0"/>
            <a:r>
              <a:rPr lang="it-IT"/>
              <a:t>Quarto livello</a:t>
            </a:r>
          </a:p>
          <a:p>
            <a:pPr lvl="4" rtl="0"/>
            <a:r>
              <a:rPr lang="it-IT"/>
              <a:t>Quinto livello</a:t>
            </a:r>
          </a:p>
        </p:txBody>
      </p:sp>
      <p:sp>
        <p:nvSpPr>
          <p:cNvPr id="7" name="Segnaposto data 6">
            <a:extLst>
              <a:ext uri="{FF2B5EF4-FFF2-40B4-BE49-F238E27FC236}">
                <a16:creationId xmlns:a16="http://schemas.microsoft.com/office/drawing/2014/main" id="{DDCDCD5B-3F26-4AFA-8BD4-E5D8DD2AF494}"/>
              </a:ext>
            </a:extLst>
          </p:cNvPr>
          <p:cNvSpPr>
            <a:spLocks noGrp="1"/>
          </p:cNvSpPr>
          <p:nvPr>
            <p:ph type="dt" sz="half" idx="10"/>
          </p:nvPr>
        </p:nvSpPr>
        <p:spPr/>
        <p:txBody>
          <a:bodyPr rtlCol="0">
            <a:noAutofit/>
          </a:bodyPr>
          <a:lstStyle/>
          <a:p>
            <a:pPr rtl="0"/>
            <a:r>
              <a:rPr lang="it-IT"/>
              <a:t>Martedì 2 febbraio 20XX</a:t>
            </a:r>
          </a:p>
        </p:txBody>
      </p:sp>
      <p:sp>
        <p:nvSpPr>
          <p:cNvPr id="8" name="Segnaposto piè di pagina 7">
            <a:extLst>
              <a:ext uri="{FF2B5EF4-FFF2-40B4-BE49-F238E27FC236}">
                <a16:creationId xmlns:a16="http://schemas.microsoft.com/office/drawing/2014/main" id="{3D10D1EE-83A0-4FB5-9B25-8A73DE891A87}"/>
              </a:ext>
            </a:extLst>
          </p:cNvPr>
          <p:cNvSpPr>
            <a:spLocks noGrp="1"/>
          </p:cNvSpPr>
          <p:nvPr>
            <p:ph type="ftr" sz="quarter" idx="11"/>
          </p:nvPr>
        </p:nvSpPr>
        <p:spPr/>
        <p:txBody>
          <a:bodyPr rtlCol="0">
            <a:noAutofit/>
          </a:bodyPr>
          <a:lstStyle/>
          <a:p>
            <a:pPr rtl="0"/>
            <a:r>
              <a:rPr lang="it-IT"/>
              <a:t>Testo del piè di pagina di esempio</a:t>
            </a:r>
          </a:p>
        </p:txBody>
      </p:sp>
      <p:sp>
        <p:nvSpPr>
          <p:cNvPr id="9" name="Segnaposto numero diapositiva 8">
            <a:extLst>
              <a:ext uri="{FF2B5EF4-FFF2-40B4-BE49-F238E27FC236}">
                <a16:creationId xmlns:a16="http://schemas.microsoft.com/office/drawing/2014/main" id="{03031C35-2E5B-491D-85ED-DB42A4FE1623}"/>
              </a:ext>
            </a:extLst>
          </p:cNvPr>
          <p:cNvSpPr>
            <a:spLocks noGrp="1"/>
          </p:cNvSpPr>
          <p:nvPr>
            <p:ph type="sldNum" sz="quarter" idx="12"/>
          </p:nvPr>
        </p:nvSpPr>
        <p:spPr/>
        <p:txBody>
          <a:bodyPr rtlCol="0">
            <a:noAutofit/>
          </a:bodyPr>
          <a:lstStyle/>
          <a:p>
            <a:pPr rtl="0"/>
            <a:fld id="{DBA1B0FB-D917-4C8C-928F-313BD683BF39}" type="slidenum">
              <a:rPr lang="it-IT" noProof="0" smtClean="0"/>
              <a:t>‹N›</a:t>
            </a:fld>
            <a:endParaRPr lang="it-IT" noProof="0"/>
          </a:p>
        </p:txBody>
      </p:sp>
    </p:spTree>
    <p:extLst>
      <p:ext uri="{BB962C8B-B14F-4D97-AF65-F5344CB8AC3E}">
        <p14:creationId xmlns:p14="http://schemas.microsoft.com/office/powerpoint/2010/main" val="6703923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1_Colonna contenuto 3">
    <p:spTree>
      <p:nvGrpSpPr>
        <p:cNvPr id="1" name=""/>
        <p:cNvGrpSpPr/>
        <p:nvPr/>
      </p:nvGrpSpPr>
      <p:grpSpPr>
        <a:xfrm>
          <a:off x="0" y="0"/>
          <a:ext cx="0" cy="0"/>
          <a:chOff x="0" y="0"/>
          <a:chExt cx="0" cy="0"/>
        </a:xfrm>
      </p:grpSpPr>
      <p:grpSp>
        <p:nvGrpSpPr>
          <p:cNvPr id="34" name="Gruppo 33">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p:nvPr/>
        </p:nvGrpSpPr>
        <p:grpSpPr>
          <a:xfrm>
            <a:off x="137931" y="5260967"/>
            <a:ext cx="1980001" cy="1363916"/>
            <a:chOff x="4879602" y="3781429"/>
            <a:chExt cx="1980001" cy="1363916"/>
          </a:xfrm>
        </p:grpSpPr>
        <p:sp>
          <p:nvSpPr>
            <p:cNvPr id="35" name="Figura a mano libera: Forma 34">
              <a:extLst>
                <a:ext uri="{FF2B5EF4-FFF2-40B4-BE49-F238E27FC236}">
                  <a16:creationId xmlns:a16="http://schemas.microsoft.com/office/drawing/2014/main" id="{79FAC916-D9BB-4794-81B4-7C47C67E850D}"/>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it-IT" noProof="0"/>
            </a:p>
          </p:txBody>
        </p:sp>
        <p:sp>
          <p:nvSpPr>
            <p:cNvPr id="36" name="Figura a mano libera: Forma 35">
              <a:extLst>
                <a:ext uri="{FF2B5EF4-FFF2-40B4-BE49-F238E27FC236}">
                  <a16:creationId xmlns:a16="http://schemas.microsoft.com/office/drawing/2014/main" id="{B5CA2231-7A65-4D16-8400-A210CC41DB73}"/>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it-IT" noProof="0">
                <a:solidFill>
                  <a:schemeClr val="tx1"/>
                </a:solidFill>
              </a:endParaRPr>
            </a:p>
          </p:txBody>
        </p:sp>
        <p:sp>
          <p:nvSpPr>
            <p:cNvPr id="37" name="Ovale 36">
              <a:extLst>
                <a:ext uri="{FF2B5EF4-FFF2-40B4-BE49-F238E27FC236}">
                  <a16:creationId xmlns:a16="http://schemas.microsoft.com/office/drawing/2014/main" id="{4B089C8C-B82B-4704-88E2-E857A5E21529}"/>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a:p>
          </p:txBody>
        </p:sp>
        <p:sp>
          <p:nvSpPr>
            <p:cNvPr id="38" name="Ovale 37">
              <a:extLst>
                <a:ext uri="{FF2B5EF4-FFF2-40B4-BE49-F238E27FC236}">
                  <a16:creationId xmlns:a16="http://schemas.microsoft.com/office/drawing/2014/main" id="{434B90C8-5B4D-456E-AD99-80EF748FDD72}"/>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a:p>
          </p:txBody>
        </p:sp>
      </p:grpSp>
      <p:sp>
        <p:nvSpPr>
          <p:cNvPr id="19" name="Figura a mano libera: Forma 18">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ChangeAspect="1"/>
          </p:cNvSpPr>
          <p:nvPr/>
        </p:nvSpPr>
        <p:spPr>
          <a:xfrm rot="2700000">
            <a:off x="10834944" y="17126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a:p>
        </p:txBody>
      </p:sp>
      <p:sp>
        <p:nvSpPr>
          <p:cNvPr id="20" name="Ovale 19">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p:nvPr/>
        </p:nvSpPr>
        <p:spPr>
          <a:xfrm rot="8100000">
            <a:off x="10849344" y="51834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dirty="0"/>
          </a:p>
        </p:txBody>
      </p:sp>
      <p:sp>
        <p:nvSpPr>
          <p:cNvPr id="25" name="Ovale 24">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ChangeAspect="1"/>
          </p:cNvSpPr>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dirty="0"/>
          </a:p>
        </p:txBody>
      </p:sp>
      <p:sp>
        <p:nvSpPr>
          <p:cNvPr id="15" name="Titolo 1">
            <a:extLst>
              <a:ext uri="{FF2B5EF4-FFF2-40B4-BE49-F238E27FC236}">
                <a16:creationId xmlns:a16="http://schemas.microsoft.com/office/drawing/2014/main" id="{EBCCE83C-72C8-4181-8D03-7CFB23A6FF2D}"/>
              </a:ext>
            </a:extLst>
          </p:cNvPr>
          <p:cNvSpPr>
            <a:spLocks noGrp="1"/>
          </p:cNvSpPr>
          <p:nvPr>
            <p:ph type="title"/>
          </p:nvPr>
        </p:nvSpPr>
        <p:spPr>
          <a:xfrm>
            <a:off x="550862" y="549275"/>
            <a:ext cx="11097551" cy="1332000"/>
          </a:xfrm>
        </p:spPr>
        <p:txBody>
          <a:bodyPr vert="horz" wrap="square" lIns="0" tIns="0" rIns="0" bIns="0" rtlCol="0" anchor="t" anchorCtr="0">
            <a:noAutofit/>
          </a:bodyPr>
          <a:lstStyle>
            <a:lvl1pPr>
              <a:defRPr lang="it-IT" sz="4800" dirty="0"/>
            </a:lvl1pPr>
          </a:lstStyle>
          <a:p>
            <a:pPr lvl="0" rtl="0">
              <a:lnSpc>
                <a:spcPct val="100000"/>
              </a:lnSpc>
            </a:pPr>
            <a:r>
              <a:rPr lang="it-IT"/>
              <a:t>Fare clic per modificare lo stile del titolo dello schema</a:t>
            </a:r>
          </a:p>
        </p:txBody>
      </p:sp>
      <p:sp>
        <p:nvSpPr>
          <p:cNvPr id="16" name="Segnaposto testo 2">
            <a:extLst>
              <a:ext uri="{FF2B5EF4-FFF2-40B4-BE49-F238E27FC236}">
                <a16:creationId xmlns:a16="http://schemas.microsoft.com/office/drawing/2014/main" id="{C6FCDFCC-38D1-43A4-918F-491DBA6B2CF6}"/>
              </a:ext>
            </a:extLst>
          </p:cNvPr>
          <p:cNvSpPr>
            <a:spLocks noGrp="1"/>
          </p:cNvSpPr>
          <p:nvPr>
            <p:ph type="body" idx="1"/>
          </p:nvPr>
        </p:nvSpPr>
        <p:spPr>
          <a:xfrm>
            <a:off x="550864" y="1731375"/>
            <a:ext cx="3563936" cy="535354"/>
          </a:xfrm>
        </p:spPr>
        <p:txBody>
          <a:bodyPr rtlCol="0" anchor="b">
            <a:noAutofit/>
          </a:bodyPr>
          <a:lstStyle>
            <a:lvl1pPr marL="0" indent="0">
              <a:buNone/>
              <a:defRPr sz="20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it-IT"/>
              <a:t>Fare clic per modificare gli stili del testo dello schema</a:t>
            </a:r>
          </a:p>
        </p:txBody>
      </p:sp>
      <p:sp>
        <p:nvSpPr>
          <p:cNvPr id="17" name="Segnaposto contenuto 3">
            <a:extLst>
              <a:ext uri="{FF2B5EF4-FFF2-40B4-BE49-F238E27FC236}">
                <a16:creationId xmlns:a16="http://schemas.microsoft.com/office/drawing/2014/main" id="{8A9CB740-8581-4D62-8481-7ECBBEDA7219}"/>
              </a:ext>
            </a:extLst>
          </p:cNvPr>
          <p:cNvSpPr>
            <a:spLocks noGrp="1"/>
          </p:cNvSpPr>
          <p:nvPr>
            <p:ph sz="half" idx="2" hasCustomPrompt="1"/>
          </p:nvPr>
        </p:nvSpPr>
        <p:spPr>
          <a:xfrm>
            <a:off x="559476" y="2432304"/>
            <a:ext cx="3563936" cy="3515555"/>
          </a:xfrm>
        </p:spPr>
        <p:txBody>
          <a:bodyPr rtlCol="0">
            <a:noAutofit/>
          </a:bodyPr>
          <a:lstStyle>
            <a:lvl1pPr>
              <a:defRPr sz="1700"/>
            </a:lvl1pPr>
            <a:lvl2pPr>
              <a:defRPr sz="1700"/>
            </a:lvl2pPr>
            <a:lvl3pPr>
              <a:defRPr sz="1700"/>
            </a:lvl3pPr>
            <a:lvl4pPr>
              <a:defRPr sz="1700"/>
            </a:lvl4pPr>
            <a:lvl5pPr>
              <a:defRPr sz="1700"/>
            </a:lvl5pPr>
          </a:lstStyle>
          <a:p>
            <a:pPr lvl="0" rtl="0"/>
            <a:r>
              <a:rPr lang="it-IT" dirty="0"/>
              <a:t>Fare clic per modificare lo stile del titolo</a:t>
            </a:r>
          </a:p>
          <a:p>
            <a:pPr lvl="1" rtl="0"/>
            <a:r>
              <a:rPr lang="it-IT" dirty="0"/>
              <a:t>Secondo livello</a:t>
            </a:r>
          </a:p>
          <a:p>
            <a:pPr lvl="2" rtl="0"/>
            <a:r>
              <a:rPr lang="it-IT" dirty="0"/>
              <a:t>Terzo livello</a:t>
            </a:r>
          </a:p>
          <a:p>
            <a:pPr lvl="3" rtl="0"/>
            <a:r>
              <a:rPr lang="it-IT" dirty="0"/>
              <a:t>Quarto livello</a:t>
            </a:r>
          </a:p>
          <a:p>
            <a:pPr lvl="4" rtl="0"/>
            <a:r>
              <a:rPr lang="it-IT" dirty="0"/>
              <a:t>Quinto livello</a:t>
            </a:r>
          </a:p>
        </p:txBody>
      </p:sp>
      <p:sp>
        <p:nvSpPr>
          <p:cNvPr id="22" name="Segnaposto testo 4">
            <a:extLst>
              <a:ext uri="{FF2B5EF4-FFF2-40B4-BE49-F238E27FC236}">
                <a16:creationId xmlns:a16="http://schemas.microsoft.com/office/drawing/2014/main" id="{AB16E493-D962-46EC-BBB8-D7E68A640438}"/>
              </a:ext>
            </a:extLst>
          </p:cNvPr>
          <p:cNvSpPr>
            <a:spLocks noGrp="1"/>
          </p:cNvSpPr>
          <p:nvPr>
            <p:ph type="body" sz="quarter" idx="13"/>
          </p:nvPr>
        </p:nvSpPr>
        <p:spPr>
          <a:xfrm>
            <a:off x="4341573" y="1731375"/>
            <a:ext cx="3566160" cy="535354"/>
          </a:xfrm>
        </p:spPr>
        <p:txBody>
          <a:bodyPr vert="horz" wrap="square" lIns="0" tIns="0" rIns="0" bIns="0" rtlCol="0" anchor="b">
            <a:noAutofit/>
          </a:bodyPr>
          <a:lstStyle>
            <a:lvl1pPr>
              <a:buNone/>
              <a:defRPr lang="it-IT" sz="2000" b="0" cap="all" spc="200" baseline="0" dirty="0">
                <a:solidFill>
                  <a:schemeClr val="tx1"/>
                </a:solidFill>
              </a:defRPr>
            </a:lvl1pPr>
          </a:lstStyle>
          <a:p>
            <a:pPr marL="228600" lvl="0" indent="-228600" rtl="0"/>
            <a:r>
              <a:rPr lang="it-IT"/>
              <a:t>Fare clic per modificare gli stili del testo dello schema</a:t>
            </a:r>
          </a:p>
        </p:txBody>
      </p:sp>
      <p:sp>
        <p:nvSpPr>
          <p:cNvPr id="23" name="Segnaposto contenuto 5">
            <a:extLst>
              <a:ext uri="{FF2B5EF4-FFF2-40B4-BE49-F238E27FC236}">
                <a16:creationId xmlns:a16="http://schemas.microsoft.com/office/drawing/2014/main" id="{88CC7C67-1BA6-42A6-B9D3-8EDF70A3DB38}"/>
              </a:ext>
            </a:extLst>
          </p:cNvPr>
          <p:cNvSpPr>
            <a:spLocks noGrp="1"/>
          </p:cNvSpPr>
          <p:nvPr>
            <p:ph sz="quarter" idx="14"/>
          </p:nvPr>
        </p:nvSpPr>
        <p:spPr>
          <a:xfrm>
            <a:off x="4341573" y="2427370"/>
            <a:ext cx="3508755" cy="3515555"/>
          </a:xfrm>
        </p:spPr>
        <p:txBody>
          <a:bodyPr rtlCol="0">
            <a:noAutofit/>
          </a:bodyPr>
          <a:lstStyle>
            <a:lvl1pPr>
              <a:defRPr sz="1700"/>
            </a:lvl1pPr>
            <a:lvl2pPr>
              <a:defRPr sz="1700"/>
            </a:lvl2pPr>
            <a:lvl3pPr>
              <a:defRPr sz="1700"/>
            </a:lvl3pPr>
            <a:lvl4pPr>
              <a:defRPr sz="1700"/>
            </a:lvl4pPr>
            <a:lvl5pPr>
              <a:defRPr sz="1700"/>
            </a:lvl5pPr>
          </a:lstStyle>
          <a:p>
            <a:pPr lvl="0" rtl="0"/>
            <a:r>
              <a:rPr lang="it-IT"/>
              <a:t>Fare clic per modificare gli stili del testo dello schema</a:t>
            </a:r>
          </a:p>
          <a:p>
            <a:pPr lvl="1" rtl="0"/>
            <a:r>
              <a:rPr lang="it-IT"/>
              <a:t>Secondo livello</a:t>
            </a:r>
          </a:p>
          <a:p>
            <a:pPr lvl="2" rtl="0"/>
            <a:r>
              <a:rPr lang="it-IT"/>
              <a:t>Terzo livello</a:t>
            </a:r>
          </a:p>
          <a:p>
            <a:pPr lvl="3" rtl="0"/>
            <a:r>
              <a:rPr lang="it-IT"/>
              <a:t>Quarto livello</a:t>
            </a:r>
          </a:p>
          <a:p>
            <a:pPr lvl="4" rtl="0"/>
            <a:r>
              <a:rPr lang="it-IT"/>
              <a:t>Quinto livello</a:t>
            </a:r>
            <a:endParaRPr lang="it-IT" dirty="0"/>
          </a:p>
        </p:txBody>
      </p:sp>
      <p:sp>
        <p:nvSpPr>
          <p:cNvPr id="18" name="Segnaposto testo 4">
            <a:extLst>
              <a:ext uri="{FF2B5EF4-FFF2-40B4-BE49-F238E27FC236}">
                <a16:creationId xmlns:a16="http://schemas.microsoft.com/office/drawing/2014/main" id="{C17092A6-D0E6-4EF2-B3B8-AE35438D4D77}"/>
              </a:ext>
            </a:extLst>
          </p:cNvPr>
          <p:cNvSpPr>
            <a:spLocks noGrp="1"/>
          </p:cNvSpPr>
          <p:nvPr>
            <p:ph type="body" sz="quarter" idx="3" hasCustomPrompt="1"/>
          </p:nvPr>
        </p:nvSpPr>
        <p:spPr>
          <a:xfrm>
            <a:off x="8139659" y="1731375"/>
            <a:ext cx="3566160" cy="535354"/>
          </a:xfrm>
        </p:spPr>
        <p:txBody>
          <a:bodyPr vert="horz" wrap="square" lIns="0" tIns="0" rIns="0" bIns="0" rtlCol="0" anchor="b">
            <a:noAutofit/>
          </a:bodyPr>
          <a:lstStyle>
            <a:lvl1pPr>
              <a:buNone/>
              <a:defRPr lang="it-IT" sz="2000" b="0" cap="all" spc="200" baseline="0" dirty="0">
                <a:solidFill>
                  <a:schemeClr val="tx1"/>
                </a:solidFill>
              </a:defRPr>
            </a:lvl1pPr>
          </a:lstStyle>
          <a:p>
            <a:pPr marL="228600" lvl="0" indent="-228600" rtl="0"/>
            <a:r>
              <a:rPr lang="it-IT"/>
              <a:t>Fare clic per MODIFICARE</a:t>
            </a:r>
          </a:p>
        </p:txBody>
      </p:sp>
      <p:sp>
        <p:nvSpPr>
          <p:cNvPr id="21" name="Segnaposto contenuto 5">
            <a:extLst>
              <a:ext uri="{FF2B5EF4-FFF2-40B4-BE49-F238E27FC236}">
                <a16:creationId xmlns:a16="http://schemas.microsoft.com/office/drawing/2014/main" id="{4534254A-2561-400F-87CB-18A8D3538124}"/>
              </a:ext>
            </a:extLst>
          </p:cNvPr>
          <p:cNvSpPr>
            <a:spLocks noGrp="1"/>
          </p:cNvSpPr>
          <p:nvPr>
            <p:ph sz="quarter" idx="4"/>
          </p:nvPr>
        </p:nvSpPr>
        <p:spPr>
          <a:xfrm>
            <a:off x="8139659" y="2427370"/>
            <a:ext cx="3508755" cy="3515555"/>
          </a:xfrm>
        </p:spPr>
        <p:txBody>
          <a:bodyPr rtlCol="0">
            <a:noAutofit/>
          </a:bodyPr>
          <a:lstStyle>
            <a:lvl1pPr>
              <a:defRPr sz="1700"/>
            </a:lvl1pPr>
            <a:lvl2pPr>
              <a:defRPr sz="1700"/>
            </a:lvl2pPr>
            <a:lvl3pPr>
              <a:defRPr sz="1700"/>
            </a:lvl3pPr>
            <a:lvl4pPr>
              <a:defRPr sz="1700"/>
            </a:lvl4pPr>
            <a:lvl5pPr>
              <a:defRPr sz="1700"/>
            </a:lvl5pPr>
          </a:lstStyle>
          <a:p>
            <a:pPr lvl="0" rtl="0"/>
            <a:r>
              <a:rPr lang="it-IT"/>
              <a:t>Fare clic per modificare gli stili del testo dello schema</a:t>
            </a:r>
          </a:p>
          <a:p>
            <a:pPr lvl="1" rtl="0"/>
            <a:r>
              <a:rPr lang="it-IT"/>
              <a:t>Secondo livello</a:t>
            </a:r>
          </a:p>
          <a:p>
            <a:pPr lvl="2" rtl="0"/>
            <a:r>
              <a:rPr lang="it-IT"/>
              <a:t>Terzo livello</a:t>
            </a:r>
          </a:p>
          <a:p>
            <a:pPr lvl="3" rtl="0"/>
            <a:r>
              <a:rPr lang="it-IT"/>
              <a:t>Quarto livello</a:t>
            </a:r>
          </a:p>
          <a:p>
            <a:pPr lvl="4" rtl="0"/>
            <a:r>
              <a:rPr lang="it-IT"/>
              <a:t>Quinto livello</a:t>
            </a:r>
          </a:p>
        </p:txBody>
      </p:sp>
      <p:sp>
        <p:nvSpPr>
          <p:cNvPr id="4" name="Segnaposto data 3">
            <a:extLst>
              <a:ext uri="{FF2B5EF4-FFF2-40B4-BE49-F238E27FC236}">
                <a16:creationId xmlns:a16="http://schemas.microsoft.com/office/drawing/2014/main" id="{8B1BC074-1090-47AF-BDE8-3859BF574BA6}"/>
              </a:ext>
            </a:extLst>
          </p:cNvPr>
          <p:cNvSpPr>
            <a:spLocks noGrp="1"/>
          </p:cNvSpPr>
          <p:nvPr>
            <p:ph type="dt" sz="half" idx="10"/>
          </p:nvPr>
        </p:nvSpPr>
        <p:spPr/>
        <p:txBody>
          <a:bodyPr rtlCol="0">
            <a:noAutofit/>
          </a:bodyPr>
          <a:lstStyle/>
          <a:p>
            <a:pPr rtl="0"/>
            <a:r>
              <a:rPr lang="it-IT"/>
              <a:t>Martedì 2 febbraio 20XX</a:t>
            </a:r>
            <a:endParaRPr lang="it-IT" dirty="0"/>
          </a:p>
        </p:txBody>
      </p:sp>
      <p:sp>
        <p:nvSpPr>
          <p:cNvPr id="5" name="Segnaposto piè di pagina 4">
            <a:extLst>
              <a:ext uri="{FF2B5EF4-FFF2-40B4-BE49-F238E27FC236}">
                <a16:creationId xmlns:a16="http://schemas.microsoft.com/office/drawing/2014/main" id="{F1D6522F-D41A-4734-8BD1-BD6E5A37D04C}"/>
              </a:ext>
            </a:extLst>
          </p:cNvPr>
          <p:cNvSpPr>
            <a:spLocks noGrp="1"/>
          </p:cNvSpPr>
          <p:nvPr>
            <p:ph type="ftr" sz="quarter" idx="11"/>
          </p:nvPr>
        </p:nvSpPr>
        <p:spPr/>
        <p:txBody>
          <a:bodyPr rtlCol="0">
            <a:noAutofit/>
          </a:bodyPr>
          <a:lstStyle/>
          <a:p>
            <a:pPr rtl="0"/>
            <a:r>
              <a:rPr lang="it-IT"/>
              <a:t>Testo del piè di pagina di esempio</a:t>
            </a:r>
          </a:p>
        </p:txBody>
      </p:sp>
      <p:sp>
        <p:nvSpPr>
          <p:cNvPr id="6" name="Segnaposto numero diapositiva 5">
            <a:extLst>
              <a:ext uri="{FF2B5EF4-FFF2-40B4-BE49-F238E27FC236}">
                <a16:creationId xmlns:a16="http://schemas.microsoft.com/office/drawing/2014/main" id="{D74D4206-406C-42A3-BBD4-44C043180931}"/>
              </a:ext>
            </a:extLst>
          </p:cNvPr>
          <p:cNvSpPr>
            <a:spLocks noGrp="1"/>
          </p:cNvSpPr>
          <p:nvPr>
            <p:ph type="sldNum" sz="quarter" idx="12"/>
          </p:nvPr>
        </p:nvSpPr>
        <p:spPr/>
        <p:txBody>
          <a:bodyPr rtlCol="0">
            <a:noAutofit/>
          </a:bodyPr>
          <a:lstStyle/>
          <a:p>
            <a:pPr rtl="0"/>
            <a:fld id="{DBA1B0FB-D917-4C8C-928F-313BD683BF39}" type="slidenum">
              <a:rPr lang="it-IT" noProof="0" smtClean="0"/>
              <a:t>‹N›</a:t>
            </a:fld>
            <a:endParaRPr lang="it-IT" noProof="0"/>
          </a:p>
        </p:txBody>
      </p:sp>
    </p:spTree>
    <p:extLst>
      <p:ext uri="{BB962C8B-B14F-4D97-AF65-F5344CB8AC3E}">
        <p14:creationId xmlns:p14="http://schemas.microsoft.com/office/powerpoint/2010/main" val="228520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2_Riepilogo">
    <p:spTree>
      <p:nvGrpSpPr>
        <p:cNvPr id="1" name=""/>
        <p:cNvGrpSpPr/>
        <p:nvPr/>
      </p:nvGrpSpPr>
      <p:grpSpPr>
        <a:xfrm>
          <a:off x="0" y="0"/>
          <a:ext cx="0" cy="0"/>
          <a:chOff x="0" y="0"/>
          <a:chExt cx="0" cy="0"/>
        </a:xfrm>
      </p:grpSpPr>
      <p:sp>
        <p:nvSpPr>
          <p:cNvPr id="5" name="Titolo 1">
            <a:extLst>
              <a:ext uri="{FF2B5EF4-FFF2-40B4-BE49-F238E27FC236}">
                <a16:creationId xmlns:a16="http://schemas.microsoft.com/office/drawing/2014/main" id="{E949202B-67AE-417A-A336-DF5257FFDCF0}"/>
              </a:ext>
            </a:extLst>
          </p:cNvPr>
          <p:cNvSpPr>
            <a:spLocks noGrp="1"/>
          </p:cNvSpPr>
          <p:nvPr>
            <p:ph type="title"/>
          </p:nvPr>
        </p:nvSpPr>
        <p:spPr>
          <a:xfrm>
            <a:off x="550863" y="4508500"/>
            <a:ext cx="4500562" cy="1562959"/>
          </a:xfrm>
        </p:spPr>
        <p:txBody>
          <a:bodyPr wrap="square" rtlCol="0" anchor="t" anchorCtr="0">
            <a:noAutofit/>
          </a:bodyPr>
          <a:lstStyle/>
          <a:p>
            <a:pPr rtl="0"/>
            <a:r>
              <a:rPr lang="it-IT"/>
              <a:t>Fare clic per modificare lo stile del titolo dello schema</a:t>
            </a:r>
          </a:p>
        </p:txBody>
      </p:sp>
      <p:sp>
        <p:nvSpPr>
          <p:cNvPr id="10" name="Segnaposto immagine 9">
            <a:extLst>
              <a:ext uri="{FF2B5EF4-FFF2-40B4-BE49-F238E27FC236}">
                <a16:creationId xmlns:a16="http://schemas.microsoft.com/office/drawing/2014/main" id="{1786D546-2834-435F-950F-DCEFE654B3B1}"/>
              </a:ext>
            </a:extLst>
          </p:cNvPr>
          <p:cNvSpPr>
            <a:spLocks noGrp="1"/>
          </p:cNvSpPr>
          <p:nvPr>
            <p:ph type="pic" sz="quarter" idx="13"/>
          </p:nvPr>
        </p:nvSpPr>
        <p:spPr>
          <a:xfrm>
            <a:off x="0" y="0"/>
            <a:ext cx="12192000" cy="3776472"/>
          </a:xfrm>
          <a:solidFill>
            <a:schemeClr val="accent5"/>
          </a:solidFill>
        </p:spPr>
        <p:txBody>
          <a:bodyPr rtlCol="0">
            <a:noAutofit/>
          </a:bodyPr>
          <a:lstStyle/>
          <a:p>
            <a:pPr rtl="0"/>
            <a:r>
              <a:rPr lang="it-IT" noProof="0"/>
              <a:t>Fare clic sull'icona per inserire un'immagine</a:t>
            </a:r>
          </a:p>
        </p:txBody>
      </p:sp>
      <p:sp>
        <p:nvSpPr>
          <p:cNvPr id="7" name="Segnaposto contenuto 6">
            <a:extLst>
              <a:ext uri="{FF2B5EF4-FFF2-40B4-BE49-F238E27FC236}">
                <a16:creationId xmlns:a16="http://schemas.microsoft.com/office/drawing/2014/main" id="{3BD763BD-EAC5-4DB8-81AF-9743BB6A9576}"/>
              </a:ext>
            </a:extLst>
          </p:cNvPr>
          <p:cNvSpPr>
            <a:spLocks noGrp="1"/>
          </p:cNvSpPr>
          <p:nvPr>
            <p:ph sz="quarter" idx="15"/>
          </p:nvPr>
        </p:nvSpPr>
        <p:spPr>
          <a:xfrm>
            <a:off x="5262411" y="4508500"/>
            <a:ext cx="6221412" cy="1563688"/>
          </a:xfrm>
        </p:spPr>
        <p:txBody>
          <a:bodyPr rtlCol="0">
            <a:noAutofit/>
          </a:bodyPr>
          <a:lstStyle>
            <a:lvl1pPr marL="0" indent="0">
              <a:buNone/>
              <a:defRPr sz="2000"/>
            </a:lvl1pPr>
            <a:lvl2pPr>
              <a:buNone/>
              <a:defRPr sz="1900"/>
            </a:lvl2pPr>
            <a:lvl3pPr>
              <a:buNone/>
              <a:defRPr sz="1900"/>
            </a:lvl3pPr>
            <a:lvl4pPr>
              <a:buNone/>
              <a:defRPr sz="1900"/>
            </a:lvl4pPr>
            <a:lvl5pPr>
              <a:buNone/>
              <a:defRPr sz="1900"/>
            </a:lvl5pPr>
          </a:lstStyle>
          <a:p>
            <a:pPr lvl="0" rtl="0"/>
            <a:r>
              <a:rPr lang="it-IT"/>
              <a:t>Fare clic per modificare gli stili del testo dello schema</a:t>
            </a:r>
          </a:p>
        </p:txBody>
      </p:sp>
      <p:sp>
        <p:nvSpPr>
          <p:cNvPr id="2" name="Segnaposto data 1">
            <a:extLst>
              <a:ext uri="{FF2B5EF4-FFF2-40B4-BE49-F238E27FC236}">
                <a16:creationId xmlns:a16="http://schemas.microsoft.com/office/drawing/2014/main" id="{AB81B449-7B97-41DC-B23F-65EDCBD316A6}"/>
              </a:ext>
            </a:extLst>
          </p:cNvPr>
          <p:cNvSpPr>
            <a:spLocks noGrp="1"/>
          </p:cNvSpPr>
          <p:nvPr>
            <p:ph type="dt" sz="half" idx="10"/>
          </p:nvPr>
        </p:nvSpPr>
        <p:spPr/>
        <p:txBody>
          <a:bodyPr rtlCol="0">
            <a:noAutofit/>
          </a:bodyPr>
          <a:lstStyle/>
          <a:p>
            <a:pPr rtl="0"/>
            <a:r>
              <a:rPr lang="it-IT"/>
              <a:t>Martedì 2 febbraio 20XX</a:t>
            </a:r>
          </a:p>
        </p:txBody>
      </p:sp>
      <p:sp>
        <p:nvSpPr>
          <p:cNvPr id="3" name="Segnaposto piè di pagina 2">
            <a:extLst>
              <a:ext uri="{FF2B5EF4-FFF2-40B4-BE49-F238E27FC236}">
                <a16:creationId xmlns:a16="http://schemas.microsoft.com/office/drawing/2014/main" id="{7C6B46D5-337B-4906-8412-4EEA3884FA7E}"/>
              </a:ext>
            </a:extLst>
          </p:cNvPr>
          <p:cNvSpPr>
            <a:spLocks noGrp="1"/>
          </p:cNvSpPr>
          <p:nvPr>
            <p:ph type="ftr" sz="quarter" idx="11"/>
          </p:nvPr>
        </p:nvSpPr>
        <p:spPr/>
        <p:txBody>
          <a:bodyPr rtlCol="0">
            <a:noAutofit/>
          </a:bodyPr>
          <a:lstStyle/>
          <a:p>
            <a:pPr rtl="0"/>
            <a:r>
              <a:rPr lang="it-IT"/>
              <a:t>Testo del piè di pagina di esempio</a:t>
            </a:r>
          </a:p>
        </p:txBody>
      </p:sp>
      <p:sp>
        <p:nvSpPr>
          <p:cNvPr id="4" name="Segnaposto numero diapositiva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rtlCol="0">
            <a:noAutofit/>
          </a:bodyPr>
          <a:lstStyle/>
          <a:p>
            <a:pPr rtl="0"/>
            <a:fld id="{DBA1B0FB-D917-4C8C-928F-313BD683BF39}" type="slidenum">
              <a:rPr lang="it-IT" noProof="0" smtClean="0"/>
              <a:t>‹N›</a:t>
            </a:fld>
            <a:endParaRPr lang="it-IT" noProof="0"/>
          </a:p>
        </p:txBody>
      </p:sp>
      <p:sp>
        <p:nvSpPr>
          <p:cNvPr id="8" name="Ovale 7">
            <a:extLst>
              <a:ext uri="{FF2B5EF4-FFF2-40B4-BE49-F238E27FC236}">
                <a16:creationId xmlns:a16="http://schemas.microsoft.com/office/drawing/2014/main" id="{446AF837-10C6-44A5-B8D6-960A57487B43}"/>
              </a:ext>
              <a:ext uri="{C183D7F6-B498-43B3-948B-1728B52AA6E4}">
                <adec:decorative xmlns:adec="http://schemas.microsoft.com/office/drawing/2017/decorative" val="1"/>
              </a:ext>
            </a:extLst>
          </p:cNvPr>
          <p:cNvSpPr>
            <a:spLocks noChangeAspect="1"/>
          </p:cNvSpPr>
          <p:nvPr userDrawn="1"/>
        </p:nvSpPr>
        <p:spPr>
          <a:xfrm>
            <a:off x="1225773" y="385222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a:p>
        </p:txBody>
      </p:sp>
    </p:spTree>
    <p:extLst>
      <p:ext uri="{BB962C8B-B14F-4D97-AF65-F5344CB8AC3E}">
        <p14:creationId xmlns:p14="http://schemas.microsoft.com/office/powerpoint/2010/main" val="14254770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3_Formula di chiusura">
    <p:spTree>
      <p:nvGrpSpPr>
        <p:cNvPr id="1" name=""/>
        <p:cNvGrpSpPr/>
        <p:nvPr/>
      </p:nvGrpSpPr>
      <p:grpSpPr>
        <a:xfrm>
          <a:off x="0" y="0"/>
          <a:ext cx="0" cy="0"/>
          <a:chOff x="0" y="0"/>
          <a:chExt cx="0" cy="0"/>
        </a:xfrm>
      </p:grpSpPr>
      <p:sp>
        <p:nvSpPr>
          <p:cNvPr id="28" name="Titolo 1">
            <a:extLst>
              <a:ext uri="{FF2B5EF4-FFF2-40B4-BE49-F238E27FC236}">
                <a16:creationId xmlns:a16="http://schemas.microsoft.com/office/drawing/2014/main" id="{97246E34-E6EE-4BF3-A0D3-A20868B5A594}"/>
              </a:ext>
            </a:extLst>
          </p:cNvPr>
          <p:cNvSpPr>
            <a:spLocks noGrp="1"/>
          </p:cNvSpPr>
          <p:nvPr>
            <p:ph type="ctrTitle"/>
          </p:nvPr>
        </p:nvSpPr>
        <p:spPr>
          <a:xfrm>
            <a:off x="550863" y="549275"/>
            <a:ext cx="5437187" cy="2986234"/>
          </a:xfrm>
        </p:spPr>
        <p:txBody>
          <a:bodyPr rtlCol="0" anchor="b" anchorCtr="0">
            <a:noAutofit/>
          </a:bodyPr>
          <a:lstStyle/>
          <a:p>
            <a:pPr rtl="0"/>
            <a:r>
              <a:rPr lang="it-IT"/>
              <a:t>Fare clic per modificare lo stile del titolo dello schema</a:t>
            </a:r>
            <a:endParaRPr lang="it-IT" dirty="0"/>
          </a:p>
        </p:txBody>
      </p:sp>
      <p:sp>
        <p:nvSpPr>
          <p:cNvPr id="31" name="Sottotitolo 2">
            <a:extLst>
              <a:ext uri="{FF2B5EF4-FFF2-40B4-BE49-F238E27FC236}">
                <a16:creationId xmlns:a16="http://schemas.microsoft.com/office/drawing/2014/main" id="{45BE5FFB-47D1-4474-B6CA-C3C936DF285E}"/>
              </a:ext>
            </a:extLst>
          </p:cNvPr>
          <p:cNvSpPr>
            <a:spLocks noGrp="1"/>
          </p:cNvSpPr>
          <p:nvPr>
            <p:ph type="subTitle" idx="1"/>
          </p:nvPr>
        </p:nvSpPr>
        <p:spPr>
          <a:xfrm>
            <a:off x="550863" y="3827610"/>
            <a:ext cx="5437187" cy="2265216"/>
          </a:xfrm>
        </p:spPr>
        <p:txBody>
          <a:bodyPr rtlCol="0">
            <a:noAutofit/>
          </a:bodyPr>
          <a:lstStyle>
            <a:lvl1pPr>
              <a:buNone/>
              <a:defRPr sz="2400"/>
            </a:lvl1pPr>
          </a:lstStyle>
          <a:p>
            <a:pPr rtl="0"/>
            <a:r>
              <a:rPr lang="it-IT">
                <a:solidFill>
                  <a:schemeClr val="tx1">
                    <a:alpha val="60000"/>
                  </a:schemeClr>
                </a:solidFill>
              </a:rPr>
              <a:t>Fare clic per modificare lo stile del sottotitolo dello schema</a:t>
            </a:r>
            <a:endParaRPr lang="it-IT" dirty="0">
              <a:solidFill>
                <a:schemeClr val="tx1">
                  <a:alpha val="60000"/>
                </a:schemeClr>
              </a:solidFill>
            </a:endParaRPr>
          </a:p>
        </p:txBody>
      </p:sp>
      <p:sp>
        <p:nvSpPr>
          <p:cNvPr id="40" name="Segnaposto immagine 39">
            <a:extLst>
              <a:ext uri="{FF2B5EF4-FFF2-40B4-BE49-F238E27FC236}">
                <a16:creationId xmlns:a16="http://schemas.microsoft.com/office/drawing/2014/main" id="{008D9209-1A62-4AC3-BF92-94348A9BC06B}"/>
              </a:ext>
            </a:extLst>
          </p:cNvPr>
          <p:cNvSpPr>
            <a:spLocks noGrp="1"/>
          </p:cNvSpPr>
          <p:nvPr>
            <p:ph type="pic" sz="quarter" idx="15"/>
          </p:nvPr>
        </p:nvSpPr>
        <p:spPr>
          <a:xfrm>
            <a:off x="6556248" y="548640"/>
            <a:ext cx="5084064" cy="2880360"/>
          </a:xfrm>
          <a:solidFill>
            <a:schemeClr val="accent5"/>
          </a:solidFill>
        </p:spPr>
        <p:txBody>
          <a:bodyPr rtlCol="0">
            <a:noAutofit/>
          </a:bodyPr>
          <a:lstStyle/>
          <a:p>
            <a:pPr rtl="0"/>
            <a:r>
              <a:rPr lang="it-IT" noProof="0"/>
              <a:t>Fare clic sull'icona per inserire un'immagine</a:t>
            </a:r>
          </a:p>
        </p:txBody>
      </p:sp>
      <p:sp>
        <p:nvSpPr>
          <p:cNvPr id="42" name="Segnaposto immagine 41">
            <a:extLst>
              <a:ext uri="{FF2B5EF4-FFF2-40B4-BE49-F238E27FC236}">
                <a16:creationId xmlns:a16="http://schemas.microsoft.com/office/drawing/2014/main" id="{FADBFB6B-1787-4549-91B6-D748C66B13C6}"/>
              </a:ext>
            </a:extLst>
          </p:cNvPr>
          <p:cNvSpPr>
            <a:spLocks noGrp="1"/>
          </p:cNvSpPr>
          <p:nvPr>
            <p:ph type="pic" sz="quarter" idx="16"/>
          </p:nvPr>
        </p:nvSpPr>
        <p:spPr>
          <a:xfrm>
            <a:off x="6556248" y="3429000"/>
            <a:ext cx="5084064" cy="2880360"/>
          </a:xfrm>
          <a:solidFill>
            <a:schemeClr val="accent5"/>
          </a:solidFill>
        </p:spPr>
        <p:txBody>
          <a:bodyPr rtlCol="0">
            <a:noAutofit/>
          </a:bodyPr>
          <a:lstStyle/>
          <a:p>
            <a:pPr rtl="0"/>
            <a:r>
              <a:rPr lang="it-IT" noProof="0"/>
              <a:t>Fare clic sull'icona per inserire un'immagine</a:t>
            </a:r>
          </a:p>
        </p:txBody>
      </p:sp>
      <p:grpSp>
        <p:nvGrpSpPr>
          <p:cNvPr id="43" name="Gruppo 42">
            <a:extLst>
              <a:ext uri="{FF2B5EF4-FFF2-40B4-BE49-F238E27FC236}">
                <a16:creationId xmlns:a16="http://schemas.microsoft.com/office/drawing/2014/main" id="{06966E3E-9B30-4375-AC9A-23256CC87D25}"/>
              </a:ext>
              <a:ext uri="{C183D7F6-B498-43B3-948B-1728B52AA6E4}">
                <adec:decorative xmlns:adec="http://schemas.microsoft.com/office/drawing/2017/decorative" val="1"/>
              </a:ext>
            </a:extLst>
          </p:cNvPr>
          <p:cNvGrpSpPr/>
          <p:nvPr userDrawn="1"/>
        </p:nvGrpSpPr>
        <p:grpSpPr>
          <a:xfrm>
            <a:off x="11161347" y="125399"/>
            <a:ext cx="1404698" cy="1155641"/>
            <a:chOff x="11161347" y="125399"/>
            <a:chExt cx="1404698" cy="1155641"/>
          </a:xfrm>
        </p:grpSpPr>
        <p:sp>
          <p:nvSpPr>
            <p:cNvPr id="44" name="Figura a mano libera: Forma 43">
              <a:extLst>
                <a:ext uri="{FF2B5EF4-FFF2-40B4-BE49-F238E27FC236}">
                  <a16:creationId xmlns:a16="http://schemas.microsoft.com/office/drawing/2014/main" id="{4EBBC5A2-A37E-47DF-9230-9A75067F1883}"/>
                </a:ext>
              </a:extLst>
            </p:cNvPr>
            <p:cNvSpPr>
              <a:spLocks noChangeAspect="1"/>
            </p:cNvSpPr>
            <p:nvPr/>
          </p:nvSpPr>
          <p:spPr>
            <a:xfrm rot="18900000">
              <a:off x="11161347" y="125399"/>
              <a:ext cx="1341675" cy="926985"/>
            </a:xfrm>
            <a:custGeom>
              <a:avLst/>
              <a:gdLst>
                <a:gd name="connsiteX0" fmla="*/ 1049126 w 1341675"/>
                <a:gd name="connsiteY0" fmla="*/ 8962 h 926985"/>
                <a:gd name="connsiteX1" fmla="*/ 1341675 w 1341675"/>
                <a:gd name="connsiteY1" fmla="*/ 301511 h 926985"/>
                <a:gd name="connsiteX2" fmla="*/ 1130649 w 1341675"/>
                <a:gd name="connsiteY2" fmla="*/ 512537 h 926985"/>
                <a:gd name="connsiteX3" fmla="*/ 1107397 w 1341675"/>
                <a:gd name="connsiteY3" fmla="*/ 499917 h 926985"/>
                <a:gd name="connsiteX4" fmla="*/ 926985 w 1341675"/>
                <a:gd name="connsiteY4" fmla="*/ 463493 h 926985"/>
                <a:gd name="connsiteX5" fmla="*/ 463493 w 1341675"/>
                <a:gd name="connsiteY5" fmla="*/ 926985 h 926985"/>
                <a:gd name="connsiteX6" fmla="*/ 0 w 1341675"/>
                <a:gd name="connsiteY6" fmla="*/ 926985 h 926985"/>
                <a:gd name="connsiteX7" fmla="*/ 926985 w 1341675"/>
                <a:gd name="connsiteY7" fmla="*/ 0 h 926985"/>
                <a:gd name="connsiteX8" fmla="*/ 1021763 w 1341675"/>
                <a:gd name="connsiteY8" fmla="*/ 4786 h 926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1675" h="926985">
                  <a:moveTo>
                    <a:pt x="1049126" y="8962"/>
                  </a:moveTo>
                  <a:lnTo>
                    <a:pt x="1341675" y="301511"/>
                  </a:lnTo>
                  <a:lnTo>
                    <a:pt x="1130649" y="512537"/>
                  </a:lnTo>
                  <a:lnTo>
                    <a:pt x="1107397" y="499917"/>
                  </a:lnTo>
                  <a:cubicBezTo>
                    <a:pt x="1051945" y="476462"/>
                    <a:pt x="990979" y="463493"/>
                    <a:pt x="926985" y="463493"/>
                  </a:cubicBezTo>
                  <a:cubicBezTo>
                    <a:pt x="671005" y="463493"/>
                    <a:pt x="463493" y="671005"/>
                    <a:pt x="463493" y="926985"/>
                  </a:cubicBezTo>
                  <a:lnTo>
                    <a:pt x="0" y="926985"/>
                  </a:lnTo>
                  <a:cubicBezTo>
                    <a:pt x="0" y="415026"/>
                    <a:pt x="415025" y="0"/>
                    <a:pt x="926985" y="0"/>
                  </a:cubicBezTo>
                  <a:cubicBezTo>
                    <a:pt x="958982" y="0"/>
                    <a:pt x="990601" y="1621"/>
                    <a:pt x="1021763" y="4786"/>
                  </a:cubicBezTo>
                  <a:close/>
                </a:path>
              </a:pathLst>
            </a:custGeom>
            <a:solidFill>
              <a:schemeClr val="bg2"/>
            </a:solidFill>
            <a:ln>
              <a:noFill/>
            </a:ln>
            <a:effectLst>
              <a:innerShdw blurRad="254000" dist="50800" dir="54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it-IT" noProof="0">
                <a:solidFill>
                  <a:schemeClr val="tx1"/>
                </a:solidFill>
              </a:endParaRPr>
            </a:p>
          </p:txBody>
        </p:sp>
        <p:sp>
          <p:nvSpPr>
            <p:cNvPr id="45" name="Ovale 44">
              <a:extLst>
                <a:ext uri="{FF2B5EF4-FFF2-40B4-BE49-F238E27FC236}">
                  <a16:creationId xmlns:a16="http://schemas.microsoft.com/office/drawing/2014/main" id="{11781B9A-C230-4FFC-90A8-E0571B1DEDA7}"/>
                </a:ext>
              </a:extLst>
            </p:cNvPr>
            <p:cNvSpPr/>
            <p:nvPr/>
          </p:nvSpPr>
          <p:spPr>
            <a:xfrm rot="2700000">
              <a:off x="11798454" y="994196"/>
              <a:ext cx="107098" cy="466589"/>
            </a:xfrm>
            <a:prstGeom prst="ellipse">
              <a:avLst/>
            </a:prstGeom>
            <a:solidFill>
              <a:schemeClr val="bg2"/>
            </a:solidFill>
            <a:ln>
              <a:noFill/>
            </a:ln>
            <a:effectLst>
              <a:innerShdw blurRad="63500" dist="254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a:p>
          </p:txBody>
        </p:sp>
        <p:sp>
          <p:nvSpPr>
            <p:cNvPr id="46" name="Figura a mano libera: Forma 45">
              <a:extLst>
                <a:ext uri="{FF2B5EF4-FFF2-40B4-BE49-F238E27FC236}">
                  <a16:creationId xmlns:a16="http://schemas.microsoft.com/office/drawing/2014/main" id="{3295925C-3570-40F1-B3CE-07D947ED4643}"/>
                </a:ext>
              </a:extLst>
            </p:cNvPr>
            <p:cNvSpPr>
              <a:spLocks noChangeAspect="1"/>
            </p:cNvSpPr>
            <p:nvPr/>
          </p:nvSpPr>
          <p:spPr>
            <a:xfrm rot="18900000">
              <a:off x="11228590" y="129580"/>
              <a:ext cx="1337455" cy="1042921"/>
            </a:xfrm>
            <a:custGeom>
              <a:avLst/>
              <a:gdLst>
                <a:gd name="connsiteX0" fmla="*/ 1084058 w 1337455"/>
                <a:gd name="connsiteY0" fmla="*/ 16081 h 1042921"/>
                <a:gd name="connsiteX1" fmla="*/ 1337455 w 1337455"/>
                <a:gd name="connsiteY1" fmla="*/ 269477 h 1042921"/>
                <a:gd name="connsiteX2" fmla="*/ 1060775 w 1337455"/>
                <a:gd name="connsiteY2" fmla="*/ 546158 h 1042921"/>
                <a:gd name="connsiteX3" fmla="*/ 1020394 w 1337455"/>
                <a:gd name="connsiteY3" fmla="*/ 532055 h 1042921"/>
                <a:gd name="connsiteX4" fmla="*/ 926985 w 1337455"/>
                <a:gd name="connsiteY4" fmla="*/ 521461 h 1042921"/>
                <a:gd name="connsiteX5" fmla="*/ 463492 w 1337455"/>
                <a:gd name="connsiteY5" fmla="*/ 1042921 h 1042921"/>
                <a:gd name="connsiteX6" fmla="*/ 0 w 1337455"/>
                <a:gd name="connsiteY6" fmla="*/ 1042921 h 1042921"/>
                <a:gd name="connsiteX7" fmla="*/ 926984 w 1337455"/>
                <a:gd name="connsiteY7" fmla="*/ 0 h 1042921"/>
                <a:gd name="connsiteX8" fmla="*/ 1021763 w 1337455"/>
                <a:gd name="connsiteY8" fmla="*/ 5384 h 104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7455" h="1042921">
                  <a:moveTo>
                    <a:pt x="1084058" y="16081"/>
                  </a:moveTo>
                  <a:lnTo>
                    <a:pt x="1337455" y="269477"/>
                  </a:lnTo>
                  <a:lnTo>
                    <a:pt x="1060775" y="546158"/>
                  </a:lnTo>
                  <a:lnTo>
                    <a:pt x="1020394" y="532055"/>
                  </a:lnTo>
                  <a:cubicBezTo>
                    <a:pt x="990222" y="525109"/>
                    <a:pt x="958982" y="521461"/>
                    <a:pt x="926985" y="521461"/>
                  </a:cubicBezTo>
                  <a:cubicBezTo>
                    <a:pt x="671005" y="521461"/>
                    <a:pt x="463493" y="754927"/>
                    <a:pt x="463492" y="1042921"/>
                  </a:cubicBezTo>
                  <a:lnTo>
                    <a:pt x="0" y="1042921"/>
                  </a:lnTo>
                  <a:cubicBezTo>
                    <a:pt x="0" y="466932"/>
                    <a:pt x="415025" y="0"/>
                    <a:pt x="926984" y="0"/>
                  </a:cubicBezTo>
                  <a:cubicBezTo>
                    <a:pt x="958982" y="0"/>
                    <a:pt x="990600" y="1824"/>
                    <a:pt x="1021763" y="5384"/>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it-IT" noProof="0">
                <a:solidFill>
                  <a:schemeClr val="tx1"/>
                </a:solidFill>
              </a:endParaRPr>
            </a:p>
          </p:txBody>
        </p:sp>
      </p:grpSp>
      <p:grpSp>
        <p:nvGrpSpPr>
          <p:cNvPr id="15" name="Gruppo 14">
            <a:extLst>
              <a:ext uri="{FF2B5EF4-FFF2-40B4-BE49-F238E27FC236}">
                <a16:creationId xmlns:a16="http://schemas.microsoft.com/office/drawing/2014/main" id="{394664AE-6DC5-428F-9AC4-5A8F67571F72}"/>
              </a:ext>
              <a:ext uri="{C183D7F6-B498-43B3-948B-1728B52AA6E4}">
                <adec:decorative xmlns:adec="http://schemas.microsoft.com/office/drawing/2017/decorative" val="1"/>
              </a:ext>
            </a:extLst>
          </p:cNvPr>
          <p:cNvGrpSpPr/>
          <p:nvPr userDrawn="1"/>
        </p:nvGrpSpPr>
        <p:grpSpPr>
          <a:xfrm>
            <a:off x="594036" y="5610392"/>
            <a:ext cx="667802" cy="631474"/>
            <a:chOff x="10478914" y="1506691"/>
            <a:chExt cx="667802" cy="631474"/>
          </a:xfrm>
        </p:grpSpPr>
        <p:sp>
          <p:nvSpPr>
            <p:cNvPr id="16" name="Figura a mano libera: Forma 15">
              <a:extLst>
                <a:ext uri="{FF2B5EF4-FFF2-40B4-BE49-F238E27FC236}">
                  <a16:creationId xmlns:a16="http://schemas.microsoft.com/office/drawing/2014/main" id="{8288F304-7DF7-42FB-BD6F-D575128A1DDE}"/>
                </a:ext>
              </a:extLst>
            </p:cNvPr>
            <p:cNvSpPr>
              <a:spLocks noChangeAspect="1"/>
            </p:cNvSpPr>
            <p:nvPr/>
          </p:nvSpPr>
          <p:spPr>
            <a:xfrm rot="8100000">
              <a:off x="10606715" y="1506691"/>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a:p>
          </p:txBody>
        </p:sp>
        <p:sp>
          <p:nvSpPr>
            <p:cNvPr id="21" name="Ovale 20">
              <a:extLst>
                <a:ext uri="{FF2B5EF4-FFF2-40B4-BE49-F238E27FC236}">
                  <a16:creationId xmlns:a16="http://schemas.microsoft.com/office/drawing/2014/main" id="{104835D9-7DE9-4DDD-A6C2-1C526822700A}"/>
                </a:ext>
              </a:extLst>
            </p:cNvPr>
            <p:cNvSpPr/>
            <p:nvPr/>
          </p:nvSpPr>
          <p:spPr>
            <a:xfrm rot="13500000">
              <a:off x="10613915" y="1424627"/>
              <a:ext cx="270000" cy="540001"/>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a:p>
          </p:txBody>
        </p:sp>
      </p:grpSp>
      <p:sp>
        <p:nvSpPr>
          <p:cNvPr id="5" name="Segnaposto data 4">
            <a:extLst>
              <a:ext uri="{FF2B5EF4-FFF2-40B4-BE49-F238E27FC236}">
                <a16:creationId xmlns:a16="http://schemas.microsoft.com/office/drawing/2014/main" id="{E57D2D6F-49E8-4217-A908-2D9E43583589}"/>
              </a:ext>
            </a:extLst>
          </p:cNvPr>
          <p:cNvSpPr>
            <a:spLocks noGrp="1"/>
          </p:cNvSpPr>
          <p:nvPr>
            <p:ph type="dt" sz="half" idx="10"/>
          </p:nvPr>
        </p:nvSpPr>
        <p:spPr/>
        <p:txBody>
          <a:bodyPr rtlCol="0">
            <a:noAutofit/>
          </a:bodyPr>
          <a:lstStyle/>
          <a:p>
            <a:pPr rtl="0"/>
            <a:r>
              <a:rPr lang="it-IT"/>
              <a:t>Martedì 2 febbraio 20XX</a:t>
            </a:r>
          </a:p>
        </p:txBody>
      </p:sp>
      <p:sp>
        <p:nvSpPr>
          <p:cNvPr id="6" name="Segnaposto piè di pagina 5">
            <a:extLst>
              <a:ext uri="{FF2B5EF4-FFF2-40B4-BE49-F238E27FC236}">
                <a16:creationId xmlns:a16="http://schemas.microsoft.com/office/drawing/2014/main" id="{591C4440-6B8D-4A24-A807-8B1302A3DFAF}"/>
              </a:ext>
            </a:extLst>
          </p:cNvPr>
          <p:cNvSpPr>
            <a:spLocks noGrp="1"/>
          </p:cNvSpPr>
          <p:nvPr>
            <p:ph type="ftr" sz="quarter" idx="11"/>
          </p:nvPr>
        </p:nvSpPr>
        <p:spPr/>
        <p:txBody>
          <a:bodyPr rtlCol="0">
            <a:noAutofit/>
          </a:bodyPr>
          <a:lstStyle/>
          <a:p>
            <a:pPr rtl="0"/>
            <a:r>
              <a:rPr lang="it-IT"/>
              <a:t>Testo del piè di pagina di esempio</a:t>
            </a:r>
          </a:p>
        </p:txBody>
      </p:sp>
      <p:sp>
        <p:nvSpPr>
          <p:cNvPr id="7" name="Segnaposto numero diapositiva 6">
            <a:extLst>
              <a:ext uri="{FF2B5EF4-FFF2-40B4-BE49-F238E27FC236}">
                <a16:creationId xmlns:a16="http://schemas.microsoft.com/office/drawing/2014/main" id="{76CFE189-E20B-4108-B290-244424336512}"/>
              </a:ext>
            </a:extLst>
          </p:cNvPr>
          <p:cNvSpPr>
            <a:spLocks noGrp="1"/>
          </p:cNvSpPr>
          <p:nvPr>
            <p:ph type="sldNum" sz="quarter" idx="12"/>
          </p:nvPr>
        </p:nvSpPr>
        <p:spPr/>
        <p:txBody>
          <a:bodyPr rtlCol="0">
            <a:noAutofit/>
          </a:bodyPr>
          <a:lstStyle/>
          <a:p>
            <a:pPr rtl="0"/>
            <a:fld id="{DBA1B0FB-D917-4C8C-928F-313BD683BF39}" type="slidenum">
              <a:rPr lang="it-IT" noProof="0" smtClean="0"/>
              <a:t>‹N›</a:t>
            </a:fld>
            <a:endParaRPr lang="it-IT" noProof="0"/>
          </a:p>
        </p:txBody>
      </p:sp>
      <p:sp>
        <p:nvSpPr>
          <p:cNvPr id="17" name="Ovale 16">
            <a:extLst>
              <a:ext uri="{FF2B5EF4-FFF2-40B4-BE49-F238E27FC236}">
                <a16:creationId xmlns:a16="http://schemas.microsoft.com/office/drawing/2014/main" id="{83C43C1C-00B3-40E0-B073-B8C56206D07D}"/>
              </a:ext>
              <a:ext uri="{C183D7F6-B498-43B3-948B-1728B52AA6E4}">
                <adec:decorative xmlns:adec="http://schemas.microsoft.com/office/drawing/2017/decorative" val="1"/>
              </a:ext>
            </a:extLst>
          </p:cNvPr>
          <p:cNvSpPr>
            <a:spLocks noChangeAspect="1"/>
          </p:cNvSpPr>
          <p:nvPr userDrawn="1"/>
        </p:nvSpPr>
        <p:spPr>
          <a:xfrm>
            <a:off x="5303845" y="5427212"/>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a:p>
        </p:txBody>
      </p:sp>
    </p:spTree>
    <p:extLst>
      <p:ext uri="{BB962C8B-B14F-4D97-AF65-F5344CB8AC3E}">
        <p14:creationId xmlns:p14="http://schemas.microsoft.com/office/powerpoint/2010/main" val="7273191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B577394-0A20-4CF6-9066-CFC2C1C9D30F}"/>
              </a:ext>
            </a:extLst>
          </p:cNvPr>
          <p:cNvSpPr>
            <a:spLocks noGrp="1"/>
          </p:cNvSpPr>
          <p:nvPr>
            <p:ph type="ctrTitle"/>
          </p:nvPr>
        </p:nvSpPr>
        <p:spPr>
          <a:xfrm>
            <a:off x="3359149" y="389840"/>
            <a:ext cx="8281987" cy="2954655"/>
          </a:xfrm>
        </p:spPr>
        <p:txBody>
          <a:bodyPr rtlCol="0" anchor="t" anchorCtr="0">
            <a:noAutofit/>
          </a:bodyPr>
          <a:lstStyle>
            <a:lvl1pPr algn="l">
              <a:lnSpc>
                <a:spcPct val="100000"/>
              </a:lnSpc>
              <a:defRPr sz="6400"/>
            </a:lvl1pPr>
          </a:lstStyle>
          <a:p>
            <a:pPr rtl="0"/>
            <a:r>
              <a:rPr lang="it-IT"/>
              <a:t>Fare clic per modificare lo stile del titolo dello schema</a:t>
            </a:r>
            <a:endParaRPr lang="it-IT" dirty="0"/>
          </a:p>
        </p:txBody>
      </p:sp>
      <p:sp>
        <p:nvSpPr>
          <p:cNvPr id="3" name="Sottotitolo 2">
            <a:extLst>
              <a:ext uri="{FF2B5EF4-FFF2-40B4-BE49-F238E27FC236}">
                <a16:creationId xmlns:a16="http://schemas.microsoft.com/office/drawing/2014/main" id="{3F10971F-8922-4B23-9C80-0643D7E35026}"/>
              </a:ext>
            </a:extLst>
          </p:cNvPr>
          <p:cNvSpPr>
            <a:spLocks noGrp="1"/>
          </p:cNvSpPr>
          <p:nvPr>
            <p:ph type="subTitle" idx="1"/>
          </p:nvPr>
        </p:nvSpPr>
        <p:spPr>
          <a:xfrm>
            <a:off x="3359149" y="3536951"/>
            <a:ext cx="8281989" cy="2555874"/>
          </a:xfrm>
        </p:spPr>
        <p:txBody>
          <a:bodyPr rtlCol="0">
            <a:noAutofit/>
          </a:bodyPr>
          <a:lstStyle>
            <a:lvl1pPr marL="0" indent="0" algn="l">
              <a:lnSpc>
                <a:spcPct val="100000"/>
              </a:lnSpc>
              <a:buNone/>
              <a:defRPr sz="2400">
                <a:solidFill>
                  <a:schemeClr val="tx1">
                    <a:alpha val="8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it-IT"/>
              <a:t>Fare clic per modificare lo stile del sottotitolo dello schema</a:t>
            </a:r>
            <a:endParaRPr lang="it-IT" dirty="0"/>
          </a:p>
        </p:txBody>
      </p:sp>
      <p:sp>
        <p:nvSpPr>
          <p:cNvPr id="4" name="Segnaposto data 3">
            <a:extLst>
              <a:ext uri="{FF2B5EF4-FFF2-40B4-BE49-F238E27FC236}">
                <a16:creationId xmlns:a16="http://schemas.microsoft.com/office/drawing/2014/main" id="{8B1BC074-1090-47AF-BDE8-3859BF574BA6}"/>
              </a:ext>
            </a:extLst>
          </p:cNvPr>
          <p:cNvSpPr>
            <a:spLocks noGrp="1"/>
          </p:cNvSpPr>
          <p:nvPr>
            <p:ph type="dt" sz="half" idx="10"/>
          </p:nvPr>
        </p:nvSpPr>
        <p:spPr/>
        <p:txBody>
          <a:bodyPr rtlCol="0">
            <a:noAutofit/>
          </a:bodyPr>
          <a:lstStyle/>
          <a:p>
            <a:pPr rtl="0"/>
            <a:r>
              <a:rPr lang="it-IT"/>
              <a:t>Martedì 2 febbraio 20XX</a:t>
            </a:r>
            <a:endParaRPr lang="it-IT" dirty="0"/>
          </a:p>
        </p:txBody>
      </p:sp>
      <p:sp>
        <p:nvSpPr>
          <p:cNvPr id="5" name="Segnaposto piè di pagina 4">
            <a:extLst>
              <a:ext uri="{FF2B5EF4-FFF2-40B4-BE49-F238E27FC236}">
                <a16:creationId xmlns:a16="http://schemas.microsoft.com/office/drawing/2014/main" id="{F1D6522F-D41A-4734-8BD1-BD6E5A37D04C}"/>
              </a:ext>
            </a:extLst>
          </p:cNvPr>
          <p:cNvSpPr>
            <a:spLocks noGrp="1"/>
          </p:cNvSpPr>
          <p:nvPr>
            <p:ph type="ftr" sz="quarter" idx="11"/>
          </p:nvPr>
        </p:nvSpPr>
        <p:spPr/>
        <p:txBody>
          <a:bodyPr rtlCol="0">
            <a:noAutofit/>
          </a:bodyPr>
          <a:lstStyle/>
          <a:p>
            <a:pPr rtl="0"/>
            <a:r>
              <a:rPr lang="it-IT"/>
              <a:t>Testo del piè di pagina di esempio</a:t>
            </a:r>
          </a:p>
        </p:txBody>
      </p:sp>
      <p:sp>
        <p:nvSpPr>
          <p:cNvPr id="6" name="Segnaposto numero diapositiva 5">
            <a:extLst>
              <a:ext uri="{FF2B5EF4-FFF2-40B4-BE49-F238E27FC236}">
                <a16:creationId xmlns:a16="http://schemas.microsoft.com/office/drawing/2014/main" id="{D74D4206-406C-42A3-BBD4-44C043180931}"/>
              </a:ext>
            </a:extLst>
          </p:cNvPr>
          <p:cNvSpPr>
            <a:spLocks noGrp="1"/>
          </p:cNvSpPr>
          <p:nvPr>
            <p:ph type="sldNum" sz="quarter" idx="12"/>
          </p:nvPr>
        </p:nvSpPr>
        <p:spPr/>
        <p:txBody>
          <a:bodyPr rtlCol="0">
            <a:noAutofit/>
          </a:bodyPr>
          <a:lstStyle/>
          <a:p>
            <a:pPr rtl="0"/>
            <a:fld id="{DBA1B0FB-D917-4C8C-928F-313BD683BF39}" type="slidenum">
              <a:rPr lang="it-IT" noProof="0" smtClean="0"/>
              <a:t>‹N›</a:t>
            </a:fld>
            <a:endParaRPr lang="it-IT" noProof="0"/>
          </a:p>
        </p:txBody>
      </p:sp>
      <p:sp>
        <p:nvSpPr>
          <p:cNvPr id="19" name="Figura a mano libera: Forma 18">
            <a:extLst>
              <a:ext uri="{FF2B5EF4-FFF2-40B4-BE49-F238E27FC236}">
                <a16:creationId xmlns:a16="http://schemas.microsoft.com/office/drawing/2014/main" id="{82184FF4-7029-4ED7-813A-192E60608764}"/>
              </a:ext>
            </a:extLst>
          </p:cNvPr>
          <p:cNvSpPr>
            <a:spLocks noChangeAspect="1"/>
          </p:cNvSpPr>
          <p:nvPr/>
        </p:nvSpPr>
        <p:spPr>
          <a:xfrm rot="2700000">
            <a:off x="612445" y="48188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20" name="Ovale 19">
            <a:extLst>
              <a:ext uri="{FF2B5EF4-FFF2-40B4-BE49-F238E27FC236}">
                <a16:creationId xmlns:a16="http://schemas.microsoft.com/office/drawing/2014/main" id="{AAA7AB09-557C-41AD-9113-FF9F68FA1035}"/>
              </a:ext>
            </a:extLst>
          </p:cNvPr>
          <p:cNvSpPr/>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a:p>
        </p:txBody>
      </p:sp>
      <p:sp>
        <p:nvSpPr>
          <p:cNvPr id="25" name="Ovale 24">
            <a:extLst>
              <a:ext uri="{FF2B5EF4-FFF2-40B4-BE49-F238E27FC236}">
                <a16:creationId xmlns:a16="http://schemas.microsoft.com/office/drawing/2014/main" id="{EF99ECAA-1F11-4937-BBA6-51935AB44C9D}"/>
              </a:ext>
            </a:extLst>
          </p:cNvPr>
          <p:cNvSpPr>
            <a:spLocks noChangeAspect="1"/>
          </p:cNvSpPr>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a:p>
        </p:txBody>
      </p:sp>
      <p:grpSp>
        <p:nvGrpSpPr>
          <p:cNvPr id="34" name="Gruppo 33">
            <a:extLst>
              <a:ext uri="{FF2B5EF4-FFF2-40B4-BE49-F238E27FC236}">
                <a16:creationId xmlns:a16="http://schemas.microsoft.com/office/drawing/2014/main" id="{79DE9FAB-6BBA-4CFE-B67D-77B47F01ECA4}"/>
              </a:ext>
            </a:extLst>
          </p:cNvPr>
          <p:cNvGrpSpPr/>
          <p:nvPr/>
        </p:nvGrpSpPr>
        <p:grpSpPr>
          <a:xfrm>
            <a:off x="1329952" y="4524379"/>
            <a:ext cx="1980001" cy="1363916"/>
            <a:chOff x="4879602" y="3781429"/>
            <a:chExt cx="1980001" cy="1363916"/>
          </a:xfrm>
        </p:grpSpPr>
        <p:sp>
          <p:nvSpPr>
            <p:cNvPr id="35" name="Figura a mano libera: Forma 34">
              <a:extLst>
                <a:ext uri="{FF2B5EF4-FFF2-40B4-BE49-F238E27FC236}">
                  <a16:creationId xmlns:a16="http://schemas.microsoft.com/office/drawing/2014/main" id="{79FAC916-D9BB-4794-81B4-7C47C67E850D}"/>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it-IT" noProof="0"/>
            </a:p>
          </p:txBody>
        </p:sp>
        <p:sp>
          <p:nvSpPr>
            <p:cNvPr id="36" name="Figura a mano libera: Forma 35">
              <a:extLst>
                <a:ext uri="{FF2B5EF4-FFF2-40B4-BE49-F238E27FC236}">
                  <a16:creationId xmlns:a16="http://schemas.microsoft.com/office/drawing/2014/main" id="{B5CA2231-7A65-4D16-8400-A210CC41DB73}"/>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it-IT" noProof="0">
                <a:solidFill>
                  <a:schemeClr val="tx1"/>
                </a:solidFill>
              </a:endParaRPr>
            </a:p>
          </p:txBody>
        </p:sp>
        <p:sp>
          <p:nvSpPr>
            <p:cNvPr id="37" name="Ovale 36">
              <a:extLst>
                <a:ext uri="{FF2B5EF4-FFF2-40B4-BE49-F238E27FC236}">
                  <a16:creationId xmlns:a16="http://schemas.microsoft.com/office/drawing/2014/main" id="{4B089C8C-B82B-4704-88E2-E857A5E21529}"/>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a:p>
          </p:txBody>
        </p:sp>
        <p:sp>
          <p:nvSpPr>
            <p:cNvPr id="38" name="Ovale 37">
              <a:extLst>
                <a:ext uri="{FF2B5EF4-FFF2-40B4-BE49-F238E27FC236}">
                  <a16:creationId xmlns:a16="http://schemas.microsoft.com/office/drawing/2014/main" id="{434B90C8-5B4D-456E-AD99-80EF748FDD72}"/>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a:p>
          </p:txBody>
        </p:sp>
      </p:grpSp>
    </p:spTree>
    <p:extLst>
      <p:ext uri="{BB962C8B-B14F-4D97-AF65-F5344CB8AC3E}">
        <p14:creationId xmlns:p14="http://schemas.microsoft.com/office/powerpoint/2010/main" val="34123629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2" name="Ovale 21">
            <a:extLst>
              <a:ext uri="{FF2B5EF4-FFF2-40B4-BE49-F238E27FC236}">
                <a16:creationId xmlns:a16="http://schemas.microsoft.com/office/drawing/2014/main" id="{94729CA3-91C4-4A89-9448-A2F0E409177A}"/>
              </a:ext>
            </a:extLst>
          </p:cNvPr>
          <p:cNvSpPr>
            <a:spLocks noChangeAspect="1"/>
          </p:cNvSpPr>
          <p:nvPr/>
        </p:nvSpPr>
        <p:spPr>
          <a:xfrm>
            <a:off x="11069864" y="33337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dirty="0"/>
          </a:p>
        </p:txBody>
      </p:sp>
      <p:grpSp>
        <p:nvGrpSpPr>
          <p:cNvPr id="13" name="Gruppo 12">
            <a:extLst>
              <a:ext uri="{FF2B5EF4-FFF2-40B4-BE49-F238E27FC236}">
                <a16:creationId xmlns:a16="http://schemas.microsoft.com/office/drawing/2014/main" id="{168347B7-45FA-4A01-924D-DC385B720B3E}"/>
              </a:ext>
            </a:extLst>
          </p:cNvPr>
          <p:cNvGrpSpPr/>
          <p:nvPr/>
        </p:nvGrpSpPr>
        <p:grpSpPr>
          <a:xfrm>
            <a:off x="331786" y="5528198"/>
            <a:ext cx="631474" cy="667800"/>
            <a:chOff x="2994153" y="1378666"/>
            <a:chExt cx="631474" cy="667800"/>
          </a:xfrm>
        </p:grpSpPr>
        <p:sp>
          <p:nvSpPr>
            <p:cNvPr id="20" name="Figura a mano libera: Forma 19">
              <a:extLst>
                <a:ext uri="{FF2B5EF4-FFF2-40B4-BE49-F238E27FC236}">
                  <a16:creationId xmlns:a16="http://schemas.microsoft.com/office/drawing/2014/main" id="{31167DA1-25D1-4E60-A62E-42B6F56A96EC}"/>
                </a:ext>
              </a:extLst>
            </p:cNvPr>
            <p:cNvSpPr>
              <a:spLocks noChangeAspect="1"/>
            </p:cNvSpPr>
            <p:nvPr/>
          </p:nvSpPr>
          <p:spPr>
            <a:xfrm rot="2700000">
              <a:off x="3039890" y="1332929"/>
              <a:ext cx="540000"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a:p>
          </p:txBody>
        </p:sp>
        <p:sp>
          <p:nvSpPr>
            <p:cNvPr id="21" name="Ovale 20">
              <a:extLst>
                <a:ext uri="{FF2B5EF4-FFF2-40B4-BE49-F238E27FC236}">
                  <a16:creationId xmlns:a16="http://schemas.microsoft.com/office/drawing/2014/main" id="{6B7B7215-A661-477E-91D0-CDBE5564D2B9}"/>
                </a:ext>
              </a:extLst>
            </p:cNvPr>
            <p:cNvSpPr/>
            <p:nvPr/>
          </p:nvSpPr>
          <p:spPr>
            <a:xfrm rot="8100000">
              <a:off x="3047090" y="1506466"/>
              <a:ext cx="270000" cy="54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a:p>
          </p:txBody>
        </p:sp>
      </p:grpSp>
      <p:sp>
        <p:nvSpPr>
          <p:cNvPr id="2" name="Titolo 1">
            <a:extLst>
              <a:ext uri="{FF2B5EF4-FFF2-40B4-BE49-F238E27FC236}">
                <a16:creationId xmlns:a16="http://schemas.microsoft.com/office/drawing/2014/main" id="{8978E540-142B-4A82-9C3F-E61BC190AEED}"/>
              </a:ext>
            </a:extLst>
          </p:cNvPr>
          <p:cNvSpPr>
            <a:spLocks noGrp="1"/>
          </p:cNvSpPr>
          <p:nvPr>
            <p:ph type="title"/>
          </p:nvPr>
        </p:nvSpPr>
        <p:spPr>
          <a:xfrm>
            <a:off x="550863" y="549275"/>
            <a:ext cx="11090274" cy="1332000"/>
          </a:xfrm>
        </p:spPr>
        <p:txBody>
          <a:bodyPr rtlCol="0">
            <a:noAutofit/>
          </a:bodyPr>
          <a:lstStyle>
            <a:lvl1pPr>
              <a:lnSpc>
                <a:spcPct val="100000"/>
              </a:lnSpc>
              <a:defRPr/>
            </a:lvl1pPr>
          </a:lstStyle>
          <a:p>
            <a:pPr rtl="0"/>
            <a:r>
              <a:rPr lang="it-IT"/>
              <a:t>Fare clic per modificare lo stile del titolo dello schema</a:t>
            </a:r>
            <a:endParaRPr lang="it-IT" dirty="0"/>
          </a:p>
        </p:txBody>
      </p:sp>
      <p:sp>
        <p:nvSpPr>
          <p:cNvPr id="3" name="Segnaposto contenuto 2">
            <a:extLst>
              <a:ext uri="{FF2B5EF4-FFF2-40B4-BE49-F238E27FC236}">
                <a16:creationId xmlns:a16="http://schemas.microsoft.com/office/drawing/2014/main" id="{02C6BF36-D4F5-4363-B440-BDAE50BBD4B6}"/>
              </a:ext>
            </a:extLst>
          </p:cNvPr>
          <p:cNvSpPr>
            <a:spLocks noGrp="1"/>
          </p:cNvSpPr>
          <p:nvPr>
            <p:ph sz="half" idx="1"/>
          </p:nvPr>
        </p:nvSpPr>
        <p:spPr>
          <a:xfrm>
            <a:off x="550862" y="2097175"/>
            <a:ext cx="5435600" cy="3995650"/>
          </a:xfrm>
        </p:spPr>
        <p:txBody>
          <a:bodyPr rtlCol="0">
            <a:noAutofit/>
          </a:bodyPr>
          <a:lstStyle/>
          <a:p>
            <a:pPr lvl="0" rtl="0"/>
            <a:r>
              <a:rPr lang="it-IT"/>
              <a:t>Fare clic per modificare gli stili del testo dello schema</a:t>
            </a:r>
          </a:p>
          <a:p>
            <a:pPr lvl="1" rtl="0"/>
            <a:r>
              <a:rPr lang="it-IT"/>
              <a:t>Secondo livello</a:t>
            </a:r>
          </a:p>
          <a:p>
            <a:pPr lvl="2" rtl="0"/>
            <a:r>
              <a:rPr lang="it-IT"/>
              <a:t>Terzo livello</a:t>
            </a:r>
          </a:p>
          <a:p>
            <a:pPr lvl="3" rtl="0"/>
            <a:r>
              <a:rPr lang="it-IT"/>
              <a:t>Quarto livello</a:t>
            </a:r>
          </a:p>
          <a:p>
            <a:pPr lvl="4" rtl="0"/>
            <a:r>
              <a:rPr lang="it-IT"/>
              <a:t>Quinto livello</a:t>
            </a:r>
            <a:endParaRPr lang="it-IT" dirty="0"/>
          </a:p>
        </p:txBody>
      </p:sp>
      <p:sp>
        <p:nvSpPr>
          <p:cNvPr id="4" name="Segnaposto contenuto 3">
            <a:extLst>
              <a:ext uri="{FF2B5EF4-FFF2-40B4-BE49-F238E27FC236}">
                <a16:creationId xmlns:a16="http://schemas.microsoft.com/office/drawing/2014/main" id="{F8362910-87AA-4E67-992D-8D4822FD89FE}"/>
              </a:ext>
            </a:extLst>
          </p:cNvPr>
          <p:cNvSpPr>
            <a:spLocks noGrp="1"/>
          </p:cNvSpPr>
          <p:nvPr>
            <p:ph sz="half" idx="2"/>
          </p:nvPr>
        </p:nvSpPr>
        <p:spPr>
          <a:xfrm>
            <a:off x="6205538" y="2097175"/>
            <a:ext cx="5435600" cy="3995650"/>
          </a:xfrm>
        </p:spPr>
        <p:txBody>
          <a:bodyPr rtlCol="0">
            <a:noAutofit/>
          </a:bodyPr>
          <a:lstStyle/>
          <a:p>
            <a:pPr lvl="0" rtl="0"/>
            <a:r>
              <a:rPr lang="it-IT"/>
              <a:t>Fare clic per modificare gli stili del testo dello schema</a:t>
            </a:r>
          </a:p>
          <a:p>
            <a:pPr lvl="1" rtl="0"/>
            <a:r>
              <a:rPr lang="it-IT"/>
              <a:t>Secondo livello</a:t>
            </a:r>
          </a:p>
          <a:p>
            <a:pPr lvl="2" rtl="0"/>
            <a:r>
              <a:rPr lang="it-IT"/>
              <a:t>Terzo livello</a:t>
            </a:r>
          </a:p>
          <a:p>
            <a:pPr lvl="3" rtl="0"/>
            <a:r>
              <a:rPr lang="it-IT"/>
              <a:t>Quarto livello</a:t>
            </a:r>
          </a:p>
          <a:p>
            <a:pPr lvl="4" rtl="0"/>
            <a:r>
              <a:rPr lang="it-IT"/>
              <a:t>Quinto livello</a:t>
            </a:r>
            <a:endParaRPr lang="it-IT" dirty="0"/>
          </a:p>
        </p:txBody>
      </p:sp>
      <p:sp>
        <p:nvSpPr>
          <p:cNvPr id="5" name="Segnaposto data 4">
            <a:extLst>
              <a:ext uri="{FF2B5EF4-FFF2-40B4-BE49-F238E27FC236}">
                <a16:creationId xmlns:a16="http://schemas.microsoft.com/office/drawing/2014/main" id="{BB99A8AF-0998-4613-B1D8-C14ECBFFDF67}"/>
              </a:ext>
            </a:extLst>
          </p:cNvPr>
          <p:cNvSpPr>
            <a:spLocks noGrp="1"/>
          </p:cNvSpPr>
          <p:nvPr>
            <p:ph type="dt" sz="half" idx="10"/>
          </p:nvPr>
        </p:nvSpPr>
        <p:spPr/>
        <p:txBody>
          <a:bodyPr rtlCol="0">
            <a:noAutofit/>
          </a:bodyPr>
          <a:lstStyle/>
          <a:p>
            <a:pPr rtl="0"/>
            <a:r>
              <a:rPr lang="it-IT"/>
              <a:t>Martedì 2 febbraio 20XX</a:t>
            </a:r>
          </a:p>
        </p:txBody>
      </p:sp>
      <p:sp>
        <p:nvSpPr>
          <p:cNvPr id="6" name="Segnaposto piè di pagina 5">
            <a:extLst>
              <a:ext uri="{FF2B5EF4-FFF2-40B4-BE49-F238E27FC236}">
                <a16:creationId xmlns:a16="http://schemas.microsoft.com/office/drawing/2014/main" id="{66E44EAA-B8A9-4428-A9DF-1174DA940990}"/>
              </a:ext>
            </a:extLst>
          </p:cNvPr>
          <p:cNvSpPr>
            <a:spLocks noGrp="1"/>
          </p:cNvSpPr>
          <p:nvPr>
            <p:ph type="ftr" sz="quarter" idx="11"/>
          </p:nvPr>
        </p:nvSpPr>
        <p:spPr/>
        <p:txBody>
          <a:bodyPr rtlCol="0">
            <a:noAutofit/>
          </a:bodyPr>
          <a:lstStyle/>
          <a:p>
            <a:pPr rtl="0"/>
            <a:r>
              <a:rPr lang="it-IT"/>
              <a:t>Testo del piè di pagina di esempio</a:t>
            </a:r>
          </a:p>
        </p:txBody>
      </p:sp>
      <p:sp>
        <p:nvSpPr>
          <p:cNvPr id="7" name="Segnaposto numero diapositiva 6">
            <a:extLst>
              <a:ext uri="{FF2B5EF4-FFF2-40B4-BE49-F238E27FC236}">
                <a16:creationId xmlns:a16="http://schemas.microsoft.com/office/drawing/2014/main" id="{19E5C381-C899-4BF9-B584-2D78074D1CB2}"/>
              </a:ext>
            </a:extLst>
          </p:cNvPr>
          <p:cNvSpPr>
            <a:spLocks noGrp="1"/>
          </p:cNvSpPr>
          <p:nvPr>
            <p:ph type="sldNum" sz="quarter" idx="12"/>
          </p:nvPr>
        </p:nvSpPr>
        <p:spPr/>
        <p:txBody>
          <a:bodyPr rtlCol="0">
            <a:noAutofit/>
          </a:bodyPr>
          <a:lstStyle/>
          <a:p>
            <a:pPr rtl="0"/>
            <a:fld id="{DBA1B0FB-D917-4C8C-928F-313BD683BF39}" type="slidenum">
              <a:rPr lang="it-IT" noProof="0" smtClean="0"/>
              <a:t>‹N›</a:t>
            </a:fld>
            <a:endParaRPr lang="it-IT" noProof="0"/>
          </a:p>
        </p:txBody>
      </p:sp>
    </p:spTree>
    <p:extLst>
      <p:ext uri="{BB962C8B-B14F-4D97-AF65-F5344CB8AC3E}">
        <p14:creationId xmlns:p14="http://schemas.microsoft.com/office/powerpoint/2010/main" val="36171650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AB81B449-7B97-41DC-B23F-65EDCBD316A6}"/>
              </a:ext>
            </a:extLst>
          </p:cNvPr>
          <p:cNvSpPr>
            <a:spLocks noGrp="1"/>
          </p:cNvSpPr>
          <p:nvPr>
            <p:ph type="dt" sz="half" idx="10"/>
          </p:nvPr>
        </p:nvSpPr>
        <p:spPr/>
        <p:txBody>
          <a:bodyPr rtlCol="0">
            <a:noAutofit/>
          </a:bodyPr>
          <a:lstStyle/>
          <a:p>
            <a:pPr rtl="0"/>
            <a:r>
              <a:rPr lang="it-IT"/>
              <a:t>Martedì 2 febbraio 20XX</a:t>
            </a:r>
          </a:p>
        </p:txBody>
      </p:sp>
      <p:sp>
        <p:nvSpPr>
          <p:cNvPr id="3" name="Segnaposto piè di pagina 2">
            <a:extLst>
              <a:ext uri="{FF2B5EF4-FFF2-40B4-BE49-F238E27FC236}">
                <a16:creationId xmlns:a16="http://schemas.microsoft.com/office/drawing/2014/main" id="{7C6B46D5-337B-4906-8412-4EEA3884FA7E}"/>
              </a:ext>
            </a:extLst>
          </p:cNvPr>
          <p:cNvSpPr>
            <a:spLocks noGrp="1"/>
          </p:cNvSpPr>
          <p:nvPr>
            <p:ph type="ftr" sz="quarter" idx="11"/>
          </p:nvPr>
        </p:nvSpPr>
        <p:spPr/>
        <p:txBody>
          <a:bodyPr rtlCol="0">
            <a:noAutofit/>
          </a:bodyPr>
          <a:lstStyle/>
          <a:p>
            <a:pPr rtl="0"/>
            <a:r>
              <a:rPr lang="it-IT"/>
              <a:t>Testo del piè di pagina di esempio</a:t>
            </a:r>
          </a:p>
        </p:txBody>
      </p:sp>
      <p:sp>
        <p:nvSpPr>
          <p:cNvPr id="4" name="Segnaposto numero diapositiva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rtlCol="0">
            <a:noAutofit/>
          </a:bodyPr>
          <a:lstStyle/>
          <a:p>
            <a:pPr rtl="0"/>
            <a:fld id="{DBA1B0FB-D917-4C8C-928F-313BD683BF39}" type="slidenum">
              <a:rPr lang="it-IT" noProof="0" smtClean="0"/>
              <a:t>‹N›</a:t>
            </a:fld>
            <a:endParaRPr lang="it-IT" noProof="0"/>
          </a:p>
        </p:txBody>
      </p:sp>
    </p:spTree>
    <p:extLst>
      <p:ext uri="{BB962C8B-B14F-4D97-AF65-F5344CB8AC3E}">
        <p14:creationId xmlns:p14="http://schemas.microsoft.com/office/powerpoint/2010/main" val="38583325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grpSp>
        <p:nvGrpSpPr>
          <p:cNvPr id="8" name="Gruppo 7">
            <a:extLst>
              <a:ext uri="{FF2B5EF4-FFF2-40B4-BE49-F238E27FC236}">
                <a16:creationId xmlns:a16="http://schemas.microsoft.com/office/drawing/2014/main" id="{778B0BE9-88B0-4883-9BA9-CD594C400EC1}"/>
              </a:ext>
            </a:extLst>
          </p:cNvPr>
          <p:cNvGrpSpPr/>
          <p:nvPr/>
        </p:nvGrpSpPr>
        <p:grpSpPr>
          <a:xfrm>
            <a:off x="4949631" y="5111861"/>
            <a:ext cx="1262947" cy="1335600"/>
            <a:chOff x="2678417" y="2427951"/>
            <a:chExt cx="1262947" cy="1335600"/>
          </a:xfrm>
        </p:grpSpPr>
        <p:sp>
          <p:nvSpPr>
            <p:cNvPr id="11" name="Figura a mano libera: Forma 10">
              <a:extLst>
                <a:ext uri="{FF2B5EF4-FFF2-40B4-BE49-F238E27FC236}">
                  <a16:creationId xmlns:a16="http://schemas.microsoft.com/office/drawing/2014/main" id="{C59DCBF3-7AFA-4CD1-A918-BC6DDE674E6C}"/>
                </a:ext>
              </a:extLst>
            </p:cNvPr>
            <p:cNvSpPr>
              <a:spLocks noChangeAspect="1"/>
            </p:cNvSpPr>
            <p:nvPr/>
          </p:nvSpPr>
          <p:spPr>
            <a:xfrm rot="2700000">
              <a:off x="2769891" y="2336477"/>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dirty="0"/>
            </a:p>
          </p:txBody>
        </p:sp>
        <p:sp>
          <p:nvSpPr>
            <p:cNvPr id="12" name="Ovale 11">
              <a:extLst>
                <a:ext uri="{FF2B5EF4-FFF2-40B4-BE49-F238E27FC236}">
                  <a16:creationId xmlns:a16="http://schemas.microsoft.com/office/drawing/2014/main" id="{06964A02-96E1-4654-9187-DDDE7409F75B}"/>
                </a:ext>
              </a:extLst>
            </p:cNvPr>
            <p:cNvSpPr/>
            <p:nvPr/>
          </p:nvSpPr>
          <p:spPr>
            <a:xfrm rot="8100000">
              <a:off x="2784291" y="2683551"/>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dirty="0"/>
            </a:p>
          </p:txBody>
        </p:sp>
      </p:grpSp>
      <p:sp>
        <p:nvSpPr>
          <p:cNvPr id="2" name="Titolo 1">
            <a:extLst>
              <a:ext uri="{FF2B5EF4-FFF2-40B4-BE49-F238E27FC236}">
                <a16:creationId xmlns:a16="http://schemas.microsoft.com/office/drawing/2014/main" id="{BF3FF76C-A012-4CDA-8AE7-E9413955716A}"/>
              </a:ext>
            </a:extLst>
          </p:cNvPr>
          <p:cNvSpPr>
            <a:spLocks noGrp="1"/>
          </p:cNvSpPr>
          <p:nvPr>
            <p:ph type="title"/>
          </p:nvPr>
        </p:nvSpPr>
        <p:spPr>
          <a:xfrm>
            <a:off x="550863" y="549275"/>
            <a:ext cx="11090275" cy="984885"/>
          </a:xfrm>
        </p:spPr>
        <p:txBody>
          <a:bodyPr rtlCol="0" anchor="t">
            <a:noAutofit/>
          </a:bodyPr>
          <a:lstStyle>
            <a:lvl1pPr>
              <a:lnSpc>
                <a:spcPct val="100000"/>
              </a:lnSpc>
              <a:defRPr sz="3200"/>
            </a:lvl1pPr>
          </a:lstStyle>
          <a:p>
            <a:pPr rtl="0"/>
            <a:r>
              <a:rPr lang="it-IT"/>
              <a:t>Fare clic per modificare lo stile del titolo dello schema</a:t>
            </a:r>
            <a:endParaRPr lang="it-IT" dirty="0"/>
          </a:p>
        </p:txBody>
      </p:sp>
      <p:sp>
        <p:nvSpPr>
          <p:cNvPr id="3" name="Segnaposto contenuto 2">
            <a:extLst>
              <a:ext uri="{FF2B5EF4-FFF2-40B4-BE49-F238E27FC236}">
                <a16:creationId xmlns:a16="http://schemas.microsoft.com/office/drawing/2014/main" id="{611A4C80-DC38-4641-924F-90D6078CF592}"/>
              </a:ext>
            </a:extLst>
          </p:cNvPr>
          <p:cNvSpPr>
            <a:spLocks noGrp="1"/>
          </p:cNvSpPr>
          <p:nvPr>
            <p:ph idx="1"/>
          </p:nvPr>
        </p:nvSpPr>
        <p:spPr>
          <a:xfrm>
            <a:off x="4295775" y="1750060"/>
            <a:ext cx="7345362" cy="4342765"/>
          </a:xfrm>
        </p:spPr>
        <p:txBody>
          <a:bodyPr rtlCol="0">
            <a:noAutofit/>
          </a:bodyPr>
          <a:lstStyle>
            <a:lvl1pPr>
              <a:defRPr sz="1600"/>
            </a:lvl1pPr>
            <a:lvl2pPr>
              <a:defRPr sz="1600"/>
            </a:lvl2pPr>
            <a:lvl3pPr>
              <a:defRPr sz="1600"/>
            </a:lvl3pPr>
            <a:lvl4pPr>
              <a:defRPr sz="1600"/>
            </a:lvl4pPr>
            <a:lvl5pPr>
              <a:defRPr sz="1600"/>
            </a:lvl5pPr>
            <a:lvl6pPr>
              <a:defRPr sz="2000"/>
            </a:lvl6pPr>
            <a:lvl7pPr>
              <a:defRPr sz="2000"/>
            </a:lvl7pPr>
            <a:lvl8pPr>
              <a:defRPr sz="2000"/>
            </a:lvl8pPr>
            <a:lvl9pPr>
              <a:defRPr sz="2000"/>
            </a:lvl9pPr>
          </a:lstStyle>
          <a:p>
            <a:pPr lvl="0" rtl="0"/>
            <a:r>
              <a:rPr lang="it-IT"/>
              <a:t>Fare clic per modificare gli stili del testo dello schema</a:t>
            </a:r>
          </a:p>
          <a:p>
            <a:pPr lvl="1" rtl="0"/>
            <a:r>
              <a:rPr lang="it-IT"/>
              <a:t>Secondo livello</a:t>
            </a:r>
          </a:p>
          <a:p>
            <a:pPr lvl="2" rtl="0"/>
            <a:r>
              <a:rPr lang="it-IT"/>
              <a:t>Terzo livello</a:t>
            </a:r>
          </a:p>
          <a:p>
            <a:pPr lvl="3" rtl="0"/>
            <a:r>
              <a:rPr lang="it-IT"/>
              <a:t>Quarto livello</a:t>
            </a:r>
          </a:p>
          <a:p>
            <a:pPr lvl="4" rtl="0"/>
            <a:r>
              <a:rPr lang="it-IT"/>
              <a:t>Quinto livello</a:t>
            </a:r>
            <a:endParaRPr lang="it-IT" dirty="0"/>
          </a:p>
        </p:txBody>
      </p:sp>
      <p:sp>
        <p:nvSpPr>
          <p:cNvPr id="4" name="Segnaposto testo 3">
            <a:extLst>
              <a:ext uri="{FF2B5EF4-FFF2-40B4-BE49-F238E27FC236}">
                <a16:creationId xmlns:a16="http://schemas.microsoft.com/office/drawing/2014/main" id="{82C42771-D3A7-4072-85DC-B7C5E530E8AA}"/>
              </a:ext>
            </a:extLst>
          </p:cNvPr>
          <p:cNvSpPr>
            <a:spLocks noGrp="1"/>
          </p:cNvSpPr>
          <p:nvPr>
            <p:ph type="body" sz="half" idx="2"/>
          </p:nvPr>
        </p:nvSpPr>
        <p:spPr>
          <a:xfrm>
            <a:off x="550863" y="1750060"/>
            <a:ext cx="3565525" cy="4342765"/>
          </a:xfrm>
        </p:spPr>
        <p:txBody>
          <a:bodyPr rtlCol="0">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it-IT"/>
              <a:t>Fare clic per modificare gli stili del testo dello schema</a:t>
            </a:r>
          </a:p>
        </p:txBody>
      </p:sp>
      <p:sp>
        <p:nvSpPr>
          <p:cNvPr id="5" name="Segnaposto data 4">
            <a:extLst>
              <a:ext uri="{FF2B5EF4-FFF2-40B4-BE49-F238E27FC236}">
                <a16:creationId xmlns:a16="http://schemas.microsoft.com/office/drawing/2014/main" id="{EBD47AB1-6EB5-4E2C-B4A7-42DC643E9FF9}"/>
              </a:ext>
            </a:extLst>
          </p:cNvPr>
          <p:cNvSpPr>
            <a:spLocks noGrp="1"/>
          </p:cNvSpPr>
          <p:nvPr>
            <p:ph type="dt" sz="half" idx="10"/>
          </p:nvPr>
        </p:nvSpPr>
        <p:spPr/>
        <p:txBody>
          <a:bodyPr rtlCol="0">
            <a:noAutofit/>
          </a:bodyPr>
          <a:lstStyle/>
          <a:p>
            <a:pPr rtl="0"/>
            <a:r>
              <a:rPr lang="it-IT"/>
              <a:t>Martedì 2 febbraio 20XX</a:t>
            </a:r>
          </a:p>
        </p:txBody>
      </p:sp>
      <p:sp>
        <p:nvSpPr>
          <p:cNvPr id="6" name="Segnaposto piè di pagina 5">
            <a:extLst>
              <a:ext uri="{FF2B5EF4-FFF2-40B4-BE49-F238E27FC236}">
                <a16:creationId xmlns:a16="http://schemas.microsoft.com/office/drawing/2014/main" id="{5BA9D15F-B6ED-46E1-9840-0B625880EE4B}"/>
              </a:ext>
            </a:extLst>
          </p:cNvPr>
          <p:cNvSpPr>
            <a:spLocks noGrp="1"/>
          </p:cNvSpPr>
          <p:nvPr>
            <p:ph type="ftr" sz="quarter" idx="11"/>
          </p:nvPr>
        </p:nvSpPr>
        <p:spPr/>
        <p:txBody>
          <a:bodyPr rtlCol="0">
            <a:noAutofit/>
          </a:bodyPr>
          <a:lstStyle/>
          <a:p>
            <a:pPr rtl="0"/>
            <a:r>
              <a:rPr lang="it-IT"/>
              <a:t>Testo del piè di pagina di esempio</a:t>
            </a:r>
          </a:p>
        </p:txBody>
      </p:sp>
      <p:sp>
        <p:nvSpPr>
          <p:cNvPr id="7" name="Segnaposto numero diapositiva 6">
            <a:extLst>
              <a:ext uri="{FF2B5EF4-FFF2-40B4-BE49-F238E27FC236}">
                <a16:creationId xmlns:a16="http://schemas.microsoft.com/office/drawing/2014/main" id="{CDAEB023-7A5E-4087-B75E-A38A80EE5D01}"/>
              </a:ext>
            </a:extLst>
          </p:cNvPr>
          <p:cNvSpPr>
            <a:spLocks noGrp="1"/>
          </p:cNvSpPr>
          <p:nvPr>
            <p:ph type="sldNum" sz="quarter" idx="12"/>
          </p:nvPr>
        </p:nvSpPr>
        <p:spPr/>
        <p:txBody>
          <a:bodyPr rtlCol="0">
            <a:noAutofit/>
          </a:bodyPr>
          <a:lstStyle/>
          <a:p>
            <a:pPr rtl="0"/>
            <a:fld id="{DBA1B0FB-D917-4C8C-928F-313BD683BF39}" type="slidenum">
              <a:rPr lang="it-IT" noProof="0" smtClean="0"/>
              <a:t>‹N›</a:t>
            </a:fld>
            <a:endParaRPr lang="it-IT" noProof="0"/>
          </a:p>
        </p:txBody>
      </p:sp>
    </p:spTree>
    <p:extLst>
      <p:ext uri="{BB962C8B-B14F-4D97-AF65-F5344CB8AC3E}">
        <p14:creationId xmlns:p14="http://schemas.microsoft.com/office/powerpoint/2010/main" val="9835628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A8028302-E866-455D-8898-53623027543F}"/>
              </a:ext>
            </a:extLst>
          </p:cNvPr>
          <p:cNvSpPr>
            <a:spLocks noGrp="1"/>
          </p:cNvSpPr>
          <p:nvPr>
            <p:ph type="title"/>
          </p:nvPr>
        </p:nvSpPr>
        <p:spPr>
          <a:xfrm>
            <a:off x="550863" y="550800"/>
            <a:ext cx="11090275" cy="1333057"/>
          </a:xfrm>
          <a:prstGeom prst="rect">
            <a:avLst/>
          </a:prstGeom>
        </p:spPr>
        <p:txBody>
          <a:bodyPr vert="horz" wrap="square" lIns="0" tIns="0" rIns="0" bIns="0" rtlCol="0" anchor="t" anchorCtr="0">
            <a:noAutofit/>
          </a:bodyPr>
          <a:lstStyle/>
          <a:p>
            <a:pPr lvl="0" rtl="0">
              <a:lnSpc>
                <a:spcPct val="100000"/>
              </a:lnSpc>
            </a:pPr>
            <a:r>
              <a:rPr lang="it-IT"/>
              <a:t>Fare clic per modificare lo stile del titolo</a:t>
            </a:r>
            <a:endParaRPr lang="it-IT" dirty="0"/>
          </a:p>
        </p:txBody>
      </p:sp>
      <p:sp>
        <p:nvSpPr>
          <p:cNvPr id="3" name="Segnaposto testo 2">
            <a:extLst>
              <a:ext uri="{FF2B5EF4-FFF2-40B4-BE49-F238E27FC236}">
                <a16:creationId xmlns:a16="http://schemas.microsoft.com/office/drawing/2014/main" id="{BC94E72B-F0CF-4BC4-B509-A1C4508BE435}"/>
              </a:ext>
            </a:extLst>
          </p:cNvPr>
          <p:cNvSpPr>
            <a:spLocks noGrp="1"/>
          </p:cNvSpPr>
          <p:nvPr>
            <p:ph type="body" idx="1"/>
          </p:nvPr>
        </p:nvSpPr>
        <p:spPr>
          <a:xfrm>
            <a:off x="550863" y="2113862"/>
            <a:ext cx="11091600" cy="3978963"/>
          </a:xfrm>
          <a:prstGeom prst="rect">
            <a:avLst/>
          </a:prstGeom>
        </p:spPr>
        <p:txBody>
          <a:bodyPr vert="horz" wrap="square" lIns="0" tIns="0" rIns="0" bIns="0" rtlCol="0">
            <a:noAutofit/>
          </a:bodyPr>
          <a:lstStyle/>
          <a:p>
            <a:pPr lvl="0" rtl="0"/>
            <a:r>
              <a:rPr lang="it-IT"/>
              <a:t>Fare clic per modificare lo stile del titolo</a:t>
            </a:r>
          </a:p>
          <a:p>
            <a:pPr lvl="1" rtl="0"/>
            <a:r>
              <a:rPr lang="it-IT"/>
              <a:t>Secondo livello</a:t>
            </a:r>
          </a:p>
          <a:p>
            <a:pPr lvl="2" rtl="0"/>
            <a:r>
              <a:rPr lang="it-IT"/>
              <a:t>Terzo livello</a:t>
            </a:r>
          </a:p>
          <a:p>
            <a:pPr lvl="3" rtl="0"/>
            <a:r>
              <a:rPr lang="it-IT"/>
              <a:t>Quarto livello</a:t>
            </a:r>
          </a:p>
          <a:p>
            <a:pPr lvl="4" rtl="0"/>
            <a:r>
              <a:rPr lang="it-IT"/>
              <a:t>Quinto livello</a:t>
            </a:r>
          </a:p>
        </p:txBody>
      </p:sp>
      <p:sp>
        <p:nvSpPr>
          <p:cNvPr id="4" name="Segnaposto data 3">
            <a:extLst>
              <a:ext uri="{FF2B5EF4-FFF2-40B4-BE49-F238E27FC236}">
                <a16:creationId xmlns:a16="http://schemas.microsoft.com/office/drawing/2014/main" id="{34ACE49D-C22F-4540-AC09-E421D2A2EDBE}"/>
              </a:ext>
            </a:extLst>
          </p:cNvPr>
          <p:cNvSpPr>
            <a:spLocks noGrp="1"/>
          </p:cNvSpPr>
          <p:nvPr>
            <p:ph type="dt" sz="half" idx="2"/>
          </p:nvPr>
        </p:nvSpPr>
        <p:spPr>
          <a:xfrm>
            <a:off x="550863" y="6507212"/>
            <a:ext cx="2628900" cy="153888"/>
          </a:xfrm>
          <a:prstGeom prst="rect">
            <a:avLst/>
          </a:prstGeom>
        </p:spPr>
        <p:txBody>
          <a:bodyPr vert="horz" wrap="square" lIns="0" tIns="0" rIns="0" bIns="0" rtlCol="0" anchor="ctr">
            <a:spAutoFit/>
          </a:bodyPr>
          <a:lstStyle>
            <a:lvl1pPr algn="l">
              <a:defRPr sz="1000">
                <a:solidFill>
                  <a:schemeClr val="tx1">
                    <a:lumMod val="65000"/>
                    <a:alpha val="80000"/>
                  </a:schemeClr>
                </a:solidFill>
              </a:defRPr>
            </a:lvl1pPr>
          </a:lstStyle>
          <a:p>
            <a:pPr rtl="0"/>
            <a:r>
              <a:rPr lang="it-IT"/>
              <a:t>Martedì 2 febbraio 20XX</a:t>
            </a:r>
            <a:endParaRPr lang="it-IT" dirty="0"/>
          </a:p>
        </p:txBody>
      </p:sp>
      <p:sp>
        <p:nvSpPr>
          <p:cNvPr id="5" name="Segnaposto piè di pagina 4">
            <a:extLst>
              <a:ext uri="{FF2B5EF4-FFF2-40B4-BE49-F238E27FC236}">
                <a16:creationId xmlns:a16="http://schemas.microsoft.com/office/drawing/2014/main" id="{ACD5C3BE-317E-49E8-82B5-C8A7EC9C8A7E}"/>
              </a:ext>
            </a:extLst>
          </p:cNvPr>
          <p:cNvSpPr>
            <a:spLocks noGrp="1"/>
          </p:cNvSpPr>
          <p:nvPr>
            <p:ph type="ftr" sz="quarter" idx="3"/>
          </p:nvPr>
        </p:nvSpPr>
        <p:spPr>
          <a:xfrm>
            <a:off x="3359150" y="6507212"/>
            <a:ext cx="6379210" cy="153888"/>
          </a:xfrm>
          <a:prstGeom prst="rect">
            <a:avLst/>
          </a:prstGeom>
        </p:spPr>
        <p:txBody>
          <a:bodyPr vert="horz" wrap="square" lIns="0" tIns="0" rIns="0" bIns="0" rtlCol="0" anchor="ctr">
            <a:spAutoFit/>
          </a:bodyPr>
          <a:lstStyle>
            <a:lvl1pPr algn="l">
              <a:defRPr sz="1000">
                <a:solidFill>
                  <a:schemeClr val="tx1">
                    <a:lumMod val="65000"/>
                    <a:alpha val="80000"/>
                  </a:schemeClr>
                </a:solidFill>
              </a:defRPr>
            </a:lvl1pPr>
          </a:lstStyle>
          <a:p>
            <a:pPr rtl="0"/>
            <a:r>
              <a:rPr lang="it-IT"/>
              <a:t>Testo del piè di pagina di esempio</a:t>
            </a:r>
            <a:endParaRPr lang="it-IT" dirty="0"/>
          </a:p>
        </p:txBody>
      </p:sp>
      <p:sp>
        <p:nvSpPr>
          <p:cNvPr id="6" name="Segnaposto numero diapositiva 5">
            <a:extLst>
              <a:ext uri="{FF2B5EF4-FFF2-40B4-BE49-F238E27FC236}">
                <a16:creationId xmlns:a16="http://schemas.microsoft.com/office/drawing/2014/main" id="{45574E12-6C16-431F-B2CE-E4B15916BA05}"/>
              </a:ext>
            </a:extLst>
          </p:cNvPr>
          <p:cNvSpPr>
            <a:spLocks noGrp="1"/>
          </p:cNvSpPr>
          <p:nvPr>
            <p:ph type="sldNum" sz="quarter" idx="4"/>
          </p:nvPr>
        </p:nvSpPr>
        <p:spPr>
          <a:xfrm>
            <a:off x="9948863" y="6507212"/>
            <a:ext cx="1692274" cy="153888"/>
          </a:xfrm>
          <a:prstGeom prst="rect">
            <a:avLst/>
          </a:prstGeom>
        </p:spPr>
        <p:txBody>
          <a:bodyPr vert="horz" wrap="square" lIns="0" tIns="0" rIns="0" bIns="0" rtlCol="0" anchor="ctr">
            <a:spAutoFit/>
          </a:bodyPr>
          <a:lstStyle>
            <a:lvl1pPr algn="r">
              <a:defRPr sz="1000">
                <a:solidFill>
                  <a:schemeClr val="tx1">
                    <a:lumMod val="65000"/>
                    <a:alpha val="80000"/>
                  </a:schemeClr>
                </a:solidFill>
              </a:defRPr>
            </a:lvl1pPr>
          </a:lstStyle>
          <a:p>
            <a:pPr rtl="0"/>
            <a:fld id="{DBA1B0FB-D917-4C8C-928F-313BD683BF39}" type="slidenum">
              <a:rPr lang="it-IT" noProof="0" smtClean="0"/>
              <a:pPr/>
              <a:t>‹N›</a:t>
            </a:fld>
            <a:endParaRPr lang="it-IT" noProof="0" dirty="0"/>
          </a:p>
        </p:txBody>
      </p:sp>
    </p:spTree>
    <p:extLst>
      <p:ext uri="{BB962C8B-B14F-4D97-AF65-F5344CB8AC3E}">
        <p14:creationId xmlns:p14="http://schemas.microsoft.com/office/powerpoint/2010/main" val="2521255718"/>
      </p:ext>
    </p:extLst>
  </p:cSld>
  <p:clrMap bg1="dk1" tx1="lt1" bg2="dk2" tx2="lt2" accent1="accent1" accent2="accent2" accent3="accent3" accent4="accent4" accent5="accent5" accent6="accent6" hlink="hlink" folHlink="folHlink"/>
  <p:sldLayoutIdLst>
    <p:sldLayoutId id="2147483699" r:id="rId1"/>
    <p:sldLayoutId id="2147483700" r:id="rId2"/>
    <p:sldLayoutId id="2147483733" r:id="rId3"/>
    <p:sldLayoutId id="2147483687" r:id="rId4"/>
    <p:sldLayoutId id="2147483734" r:id="rId5"/>
    <p:sldLayoutId id="2147483686" r:id="rId6"/>
    <p:sldLayoutId id="2147483696" r:id="rId7"/>
    <p:sldLayoutId id="2147483707" r:id="rId8"/>
    <p:sldLayoutId id="2147483689" r:id="rId9"/>
    <p:sldLayoutId id="2147483697" r:id="rId10"/>
    <p:sldLayoutId id="2147483731" r:id="rId11"/>
    <p:sldLayoutId id="2147483693" r:id="rId12"/>
    <p:sldLayoutId id="2147483685" r:id="rId13"/>
    <p:sldLayoutId id="2147483688" r:id="rId14"/>
    <p:sldLayoutId id="2147483691" r:id="rId15"/>
    <p:sldLayoutId id="2147483692" r:id="rId16"/>
  </p:sldLayoutIdLst>
  <p:hf hdr="0"/>
  <p:txStyles>
    <p:titleStyle>
      <a:lvl1pPr algn="l" defTabSz="914400" rtl="0" eaLnBrk="1" latinLnBrk="0" hangingPunct="1">
        <a:lnSpc>
          <a:spcPct val="90000"/>
        </a:lnSpc>
        <a:spcBef>
          <a:spcPct val="0"/>
        </a:spcBef>
        <a:buNone/>
        <a:defRPr lang="it-IT" sz="4800" kern="1200" dirty="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2" pos="3840">
          <p15:clr>
            <a:srgbClr val="F26B43"/>
          </p15:clr>
        </p15:guide>
        <p15:guide id="33" orient="horz" pos="2160">
          <p15:clr>
            <a:srgbClr val="F26B43"/>
          </p15:clr>
        </p15:guide>
        <p15:guide id="34" pos="347">
          <p15:clr>
            <a:srgbClr val="F26B43"/>
          </p15:clr>
        </p15:guide>
        <p15:guide id="35" pos="7333">
          <p15:clr>
            <a:srgbClr val="F26B43"/>
          </p15:clr>
        </p15:guide>
        <p15:guide id="36" orient="horz" pos="346">
          <p15:clr>
            <a:srgbClr val="F26B43"/>
          </p15:clr>
        </p15:guide>
        <p15:guide id="37" orient="horz" pos="3974">
          <p15:clr>
            <a:srgbClr val="F26B43"/>
          </p15:clr>
        </p15:guide>
        <p15:guide id="38" pos="824">
          <p15:clr>
            <a:srgbClr val="A4A3A4"/>
          </p15:clr>
        </p15:guide>
        <p15:guide id="39" pos="937">
          <p15:clr>
            <a:srgbClr val="A4A3A4"/>
          </p15:clr>
        </p15:guide>
        <p15:guide id="40" pos="1413">
          <p15:clr>
            <a:srgbClr val="A4A3A4"/>
          </p15:clr>
        </p15:guide>
        <p15:guide id="41" pos="1527">
          <p15:clr>
            <a:srgbClr val="A4A3A4"/>
          </p15:clr>
        </p15:guide>
        <p15:guide id="42" pos="2003">
          <p15:clr>
            <a:srgbClr val="A4A3A4"/>
          </p15:clr>
        </p15:guide>
        <p15:guide id="43" pos="2116">
          <p15:clr>
            <a:srgbClr val="A4A3A4"/>
          </p15:clr>
        </p15:guide>
        <p15:guide id="44" pos="2593">
          <p15:clr>
            <a:srgbClr val="A4A3A4"/>
          </p15:clr>
        </p15:guide>
        <p15:guide id="45" pos="2706">
          <p15:clr>
            <a:srgbClr val="A4A3A4"/>
          </p15:clr>
        </p15:guide>
        <p15:guide id="46" pos="3182">
          <p15:clr>
            <a:srgbClr val="A4A3A4"/>
          </p15:clr>
        </p15:guide>
        <p15:guide id="47" pos="3318">
          <p15:clr>
            <a:srgbClr val="A4A3A4"/>
          </p15:clr>
        </p15:guide>
        <p15:guide id="48" pos="3772">
          <p15:clr>
            <a:srgbClr val="A4A3A4"/>
          </p15:clr>
        </p15:guide>
        <p15:guide id="49" pos="3908">
          <p15:clr>
            <a:srgbClr val="A4A3A4"/>
          </p15:clr>
        </p15:guide>
        <p15:guide id="50" pos="4362">
          <p15:clr>
            <a:srgbClr val="A4A3A4"/>
          </p15:clr>
        </p15:guide>
        <p15:guide id="51" pos="4498">
          <p15:clr>
            <a:srgbClr val="A4A3A4"/>
          </p15:clr>
        </p15:guide>
        <p15:guide id="52" pos="4951">
          <p15:clr>
            <a:srgbClr val="A4A3A4"/>
          </p15:clr>
        </p15:guide>
        <p15:guide id="53" pos="5087">
          <p15:clr>
            <a:srgbClr val="A4A3A4"/>
          </p15:clr>
        </p15:guide>
        <p15:guide id="54" pos="5541">
          <p15:clr>
            <a:srgbClr val="A4A3A4"/>
          </p15:clr>
        </p15:guide>
        <p15:guide id="55" pos="5677">
          <p15:clr>
            <a:srgbClr val="A4A3A4"/>
          </p15:clr>
        </p15:guide>
        <p15:guide id="56" pos="6153">
          <p15:clr>
            <a:srgbClr val="A4A3A4"/>
          </p15:clr>
        </p15:guide>
        <p15:guide id="57" pos="6267">
          <p15:clr>
            <a:srgbClr val="A4A3A4"/>
          </p15:clr>
        </p15:guide>
        <p15:guide id="58" pos="6743">
          <p15:clr>
            <a:srgbClr val="A4A3A4"/>
          </p15:clr>
        </p15:guide>
        <p15:guide id="59" pos="6856">
          <p15:clr>
            <a:srgbClr val="A4A3A4"/>
          </p15:clr>
        </p15:guide>
        <p15:guide id="60" orient="horz" pos="3838">
          <p15:clr>
            <a:srgbClr val="A4A3A4"/>
          </p15:clr>
        </p15:guide>
        <p15:guide id="61" orient="horz" pos="2092">
          <p15:clr>
            <a:srgbClr val="A4A3A4"/>
          </p15:clr>
        </p15:guide>
        <p15:guide id="62" orient="horz" pos="2228">
          <p15:clr>
            <a:srgbClr val="A4A3A4"/>
          </p15:clr>
        </p15:guide>
        <p15:guide id="63" orient="horz" pos="845">
          <p15:clr>
            <a:srgbClr val="A4A3A4"/>
          </p15:clr>
        </p15:guide>
        <p15:guide id="64" orient="horz" pos="958">
          <p15:clr>
            <a:srgbClr val="A4A3A4"/>
          </p15:clr>
        </p15:guide>
        <p15:guide id="65" orient="horz" pos="1480">
          <p15:clr>
            <a:srgbClr val="A4A3A4"/>
          </p15:clr>
        </p15:guide>
        <p15:guide id="66" orient="horz" pos="1593">
          <p15:clr>
            <a:srgbClr val="A4A3A4"/>
          </p15:clr>
        </p15:guide>
        <p15:guide id="67" orient="horz" pos="2727">
          <p15:clr>
            <a:srgbClr val="A4A3A4"/>
          </p15:clr>
        </p15:guide>
        <p15:guide id="68" orient="horz" pos="2840">
          <p15:clr>
            <a:srgbClr val="A4A3A4"/>
          </p15:clr>
        </p15:guide>
        <p15:guide id="69" orient="horz" pos="3339">
          <p15:clr>
            <a:srgbClr val="A4A3A4"/>
          </p15:clr>
        </p15:guide>
        <p15:guide id="70" orient="horz" pos="3475">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1.jp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hyperlink" Target="https://www.cybersecitalia.it/intervista-al-generale-f-federici-consigliere-militare-di-meloni-si-a-una-governance-unitaria-con-visione-olistica-per-la-resilienza-delle-infrastrutture-critiche-italiane/28682/" TargetMode="External"/><Relationship Id="rId2" Type="http://schemas.openxmlformats.org/officeDocument/2006/relationships/image" Target="../media/image8.jp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hyperlink" Target="https://www.cybersecitalia.it/intervista-al-generale-f-federici-consigliere-militare-di-meloni-si-a-una-governance-unitaria-con-visione-olistica-per-la-resilienza-delle-infrastrutture-critiche-italiane/28682/" TargetMode="External"/><Relationship Id="rId2" Type="http://schemas.openxmlformats.org/officeDocument/2006/relationships/image" Target="../media/image8.jp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Layout" Target="../slideLayouts/slideLayout14.xml"/><Relationship Id="rId4" Type="http://schemas.openxmlformats.org/officeDocument/2006/relationships/image" Target="../media/image11.jpg"/></Relationships>
</file>

<file path=ppt/slides/_rels/slide11.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2.jpg"/><Relationship Id="rId7" Type="http://schemas.openxmlformats.org/officeDocument/2006/relationships/diagramColors" Target="../diagrams/colors3.xml"/><Relationship Id="rId2" Type="http://schemas.openxmlformats.org/officeDocument/2006/relationships/notesSlide" Target="../notesSlides/notesSlide5.xml"/><Relationship Id="rId1" Type="http://schemas.openxmlformats.org/officeDocument/2006/relationships/slideLayout" Target="../slideLayouts/slideLayout14.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 Id="rId9" Type="http://schemas.openxmlformats.org/officeDocument/2006/relationships/image" Target="../media/image11.jpg"/></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6.xml"/><Relationship Id="rId1" Type="http://schemas.openxmlformats.org/officeDocument/2006/relationships/slideLayout" Target="../slideLayouts/slideLayout1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7.xml"/><Relationship Id="rId1" Type="http://schemas.openxmlformats.org/officeDocument/2006/relationships/slideLayout" Target="../slideLayouts/slideLayout14.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9.xml"/><Relationship Id="rId1" Type="http://schemas.openxmlformats.org/officeDocument/2006/relationships/slideLayout" Target="../slideLayouts/slideLayout14.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7" Type="http://schemas.openxmlformats.org/officeDocument/2006/relationships/image" Target="../media/image17.jpg"/><Relationship Id="rId2" Type="http://schemas.openxmlformats.org/officeDocument/2006/relationships/notesSlide" Target="../notesSlides/notesSlide10.xml"/><Relationship Id="rId1" Type="http://schemas.openxmlformats.org/officeDocument/2006/relationships/slideLayout" Target="../slideLayouts/slideLayout14.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14.jpg"/></Relationships>
</file>

<file path=ppt/slides/_rels/slide17.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14.xml"/><Relationship Id="rId4" Type="http://schemas.openxmlformats.org/officeDocument/2006/relationships/image" Target="../media/image20.png"/></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jpg"/><Relationship Id="rId2" Type="http://schemas.openxmlformats.org/officeDocument/2006/relationships/notesSlide" Target="../notesSlides/notesSlide19.xml"/><Relationship Id="rId1" Type="http://schemas.openxmlformats.org/officeDocument/2006/relationships/slideLayout" Target="../slideLayouts/slideLayout14.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jp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4.xml"/><Relationship Id="rId1" Type="http://schemas.openxmlformats.org/officeDocument/2006/relationships/slideLayout" Target="../slideLayouts/slideLayout6.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8" Type="http://schemas.openxmlformats.org/officeDocument/2006/relationships/diagramData" Target="../diagrams/data9.xml"/><Relationship Id="rId3" Type="http://schemas.openxmlformats.org/officeDocument/2006/relationships/diagramData" Target="../diagrams/data8.xml"/><Relationship Id="rId7" Type="http://schemas.microsoft.com/office/2007/relationships/diagramDrawing" Target="../diagrams/drawing8.xml"/><Relationship Id="rId12" Type="http://schemas.microsoft.com/office/2007/relationships/diagramDrawing" Target="../diagrams/drawing9.xml"/><Relationship Id="rId2" Type="http://schemas.openxmlformats.org/officeDocument/2006/relationships/notesSlide" Target="../notesSlides/notesSlide35.xml"/><Relationship Id="rId1" Type="http://schemas.openxmlformats.org/officeDocument/2006/relationships/slideLayout" Target="../slideLayouts/slideLayout6.xml"/><Relationship Id="rId6" Type="http://schemas.openxmlformats.org/officeDocument/2006/relationships/diagramColors" Target="../diagrams/colors8.xml"/><Relationship Id="rId11" Type="http://schemas.openxmlformats.org/officeDocument/2006/relationships/diagramColors" Target="../diagrams/colors9.xml"/><Relationship Id="rId5" Type="http://schemas.openxmlformats.org/officeDocument/2006/relationships/diagramQuickStyle" Target="../diagrams/quickStyle8.xml"/><Relationship Id="rId10" Type="http://schemas.openxmlformats.org/officeDocument/2006/relationships/diagramQuickStyle" Target="../diagrams/quickStyle9.xml"/><Relationship Id="rId4" Type="http://schemas.openxmlformats.org/officeDocument/2006/relationships/diagramLayout" Target="../diagrams/layout8.xml"/><Relationship Id="rId9" Type="http://schemas.openxmlformats.org/officeDocument/2006/relationships/diagramLayout" Target="../diagrams/layout9.xml"/></Relationships>
</file>

<file path=ppt/slides/_rels/slide4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6.xml"/><Relationship Id="rId4" Type="http://schemas.openxmlformats.org/officeDocument/2006/relationships/image" Target="../media/image37.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2.xml"/><Relationship Id="rId1" Type="http://schemas.openxmlformats.org/officeDocument/2006/relationships/slideLayout" Target="../slideLayouts/slideLayout6.xml"/><Relationship Id="rId4" Type="http://schemas.openxmlformats.org/officeDocument/2006/relationships/image" Target="../media/image45.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3" Type="http://schemas.openxmlformats.org/officeDocument/2006/relationships/hyperlink" Target="https://www.camera.it/leg19/824?tipo=C&amp;anno=2023&amp;mese=09&amp;giorno=19&amp;view=&amp;commissione=02&amp;pagina=data.20230919.com02.bollettino.sede00020.tit00030#data.20230919.com02.bollettino.sede00020.tit00030" TargetMode="External"/><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8" Type="http://schemas.openxmlformats.org/officeDocument/2006/relationships/diagramData" Target="../diagrams/data11.xml"/><Relationship Id="rId3" Type="http://schemas.openxmlformats.org/officeDocument/2006/relationships/diagramData" Target="../diagrams/data10.xml"/><Relationship Id="rId7" Type="http://schemas.microsoft.com/office/2007/relationships/diagramDrawing" Target="../diagrams/drawing10.xml"/><Relationship Id="rId12" Type="http://schemas.microsoft.com/office/2007/relationships/diagramDrawing" Target="../diagrams/drawing11.xml"/><Relationship Id="rId2" Type="http://schemas.openxmlformats.org/officeDocument/2006/relationships/notesSlide" Target="../notesSlides/notesSlide49.xml"/><Relationship Id="rId1" Type="http://schemas.openxmlformats.org/officeDocument/2006/relationships/slideLayout" Target="../slideLayouts/slideLayout14.xml"/><Relationship Id="rId6" Type="http://schemas.openxmlformats.org/officeDocument/2006/relationships/diagramColors" Target="../diagrams/colors10.xml"/><Relationship Id="rId11" Type="http://schemas.openxmlformats.org/officeDocument/2006/relationships/diagramColors" Target="../diagrams/colors11.xml"/><Relationship Id="rId5" Type="http://schemas.openxmlformats.org/officeDocument/2006/relationships/diagramQuickStyle" Target="../diagrams/quickStyle10.xml"/><Relationship Id="rId10" Type="http://schemas.openxmlformats.org/officeDocument/2006/relationships/diagramQuickStyle" Target="../diagrams/quickStyle11.xml"/><Relationship Id="rId4" Type="http://schemas.openxmlformats.org/officeDocument/2006/relationships/diagramLayout" Target="../diagrams/layout10.xml"/><Relationship Id="rId9" Type="http://schemas.openxmlformats.org/officeDocument/2006/relationships/diagramLayout" Target="../diagrams/layout1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8" Type="http://schemas.openxmlformats.org/officeDocument/2006/relationships/image" Target="../media/image3.jpg"/><Relationship Id="rId3" Type="http://schemas.openxmlformats.org/officeDocument/2006/relationships/image" Target="../media/image2.png"/><Relationship Id="rId7" Type="http://schemas.openxmlformats.org/officeDocument/2006/relationships/image" Target="../media/image51.jpg"/><Relationship Id="rId2" Type="http://schemas.openxmlformats.org/officeDocument/2006/relationships/notesSlide" Target="../notesSlides/notesSlide51.xml"/><Relationship Id="rId1" Type="http://schemas.openxmlformats.org/officeDocument/2006/relationships/slideLayout" Target="../slideLayouts/slideLayout1.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86E938C-9D94-4B05-979A-D39FFC457291}"/>
              </a:ext>
            </a:extLst>
          </p:cNvPr>
          <p:cNvSpPr>
            <a:spLocks noGrp="1"/>
          </p:cNvSpPr>
          <p:nvPr>
            <p:ph type="ctrTitle"/>
          </p:nvPr>
        </p:nvSpPr>
        <p:spPr>
          <a:xfrm>
            <a:off x="7999414" y="795337"/>
            <a:ext cx="3565524" cy="3431687"/>
          </a:xfrm>
        </p:spPr>
        <p:txBody>
          <a:bodyPr rtlCol="0" anchor="t" anchorCtr="0">
            <a:normAutofit fontScale="90000"/>
          </a:bodyPr>
          <a:lstStyle/>
          <a:p>
            <a:pPr rtl="0"/>
            <a:r>
              <a:rPr lang="it-IT" sz="3600" dirty="0"/>
              <a:t>"La Direttiva (UE) 2022/2557 relativa alla resilienza dei soggetti critici</a:t>
            </a:r>
            <a:br>
              <a:rPr lang="it-IT" sz="3600" dirty="0"/>
            </a:br>
            <a:r>
              <a:rPr lang="it-IT" sz="3600" i="1" dirty="0"/>
              <a:t>(Critical </a:t>
            </a:r>
            <a:r>
              <a:rPr lang="it-IT" sz="3600" i="1" dirty="0" err="1"/>
              <a:t>Entities</a:t>
            </a:r>
            <a:r>
              <a:rPr lang="it-IT" sz="3600" i="1" dirty="0"/>
              <a:t> </a:t>
            </a:r>
            <a:r>
              <a:rPr lang="it-IT" sz="3600" i="1" dirty="0" err="1"/>
              <a:t>Resilience</a:t>
            </a:r>
            <a:r>
              <a:rPr lang="it-IT" sz="3600" dirty="0"/>
              <a:t>)."</a:t>
            </a:r>
          </a:p>
        </p:txBody>
      </p:sp>
      <p:pic>
        <p:nvPicPr>
          <p:cNvPr id="14" name="Segnaposto immagine 13">
            <a:extLst>
              <a:ext uri="{FF2B5EF4-FFF2-40B4-BE49-F238E27FC236}">
                <a16:creationId xmlns:a16="http://schemas.microsoft.com/office/drawing/2014/main" id="{9A8AD548-922D-4E1D-B19C-5F6E808B8160}"/>
              </a:ext>
            </a:extLst>
          </p:cNvPr>
          <p:cNvPicPr>
            <a:picLocks noGrp="1" noChangeAspect="1"/>
          </p:cNvPicPr>
          <p:nvPr>
            <p:ph type="pic" sz="quarter" idx="13"/>
          </p:nvPr>
        </p:nvPicPr>
        <p:blipFill>
          <a:blip r:embed="rId3"/>
          <a:srcRect l="33846" r="33846"/>
          <a:stretch/>
        </p:blipFill>
        <p:spPr>
          <a:xfrm>
            <a:off x="0" y="0"/>
            <a:ext cx="7781925" cy="6858000"/>
          </a:xfrm>
        </p:spPr>
      </p:pic>
      <p:sp>
        <p:nvSpPr>
          <p:cNvPr id="3" name="Sottotitolo 2">
            <a:extLst>
              <a:ext uri="{FF2B5EF4-FFF2-40B4-BE49-F238E27FC236}">
                <a16:creationId xmlns:a16="http://schemas.microsoft.com/office/drawing/2014/main" id="{D9A11267-FC52-4990-8D98-010AFABA5544}"/>
              </a:ext>
            </a:extLst>
          </p:cNvPr>
          <p:cNvSpPr>
            <a:spLocks noGrp="1"/>
          </p:cNvSpPr>
          <p:nvPr>
            <p:ph type="body" sz="quarter" idx="14"/>
          </p:nvPr>
        </p:nvSpPr>
        <p:spPr>
          <a:xfrm>
            <a:off x="7999414" y="4431326"/>
            <a:ext cx="3565524" cy="1120189"/>
          </a:xfrm>
        </p:spPr>
        <p:txBody>
          <a:bodyPr rtlCol="0">
            <a:normAutofit/>
          </a:bodyPr>
          <a:lstStyle/>
          <a:p>
            <a:pPr rtl="0">
              <a:lnSpc>
                <a:spcPct val="100000"/>
              </a:lnSpc>
              <a:spcBef>
                <a:spcPts val="0"/>
              </a:spcBef>
              <a:spcAft>
                <a:spcPts val="0"/>
              </a:spcAft>
            </a:pPr>
            <a:r>
              <a:rPr lang="it-IT" sz="1800" dirty="0">
                <a:solidFill>
                  <a:schemeClr val="tx1"/>
                </a:solidFill>
                <a:latin typeface="+mj-lt"/>
                <a:ea typeface="+mj-ea"/>
                <a:cs typeface="+mj-cs"/>
              </a:rPr>
              <a:t>Alberto Caruso de Carolis</a:t>
            </a:r>
          </a:p>
          <a:p>
            <a:pPr rtl="0">
              <a:lnSpc>
                <a:spcPct val="100000"/>
              </a:lnSpc>
              <a:spcBef>
                <a:spcPts val="0"/>
              </a:spcBef>
              <a:spcAft>
                <a:spcPts val="0"/>
              </a:spcAft>
            </a:pPr>
            <a:r>
              <a:rPr lang="it-IT" sz="1800" dirty="0">
                <a:solidFill>
                  <a:schemeClr val="tx1"/>
                </a:solidFill>
                <a:latin typeface="+mj-lt"/>
                <a:ea typeface="+mj-ea"/>
                <a:cs typeface="+mj-cs"/>
              </a:rPr>
              <a:t>Partner</a:t>
            </a:r>
          </a:p>
          <a:p>
            <a:pPr rtl="0">
              <a:lnSpc>
                <a:spcPct val="100000"/>
              </a:lnSpc>
              <a:spcBef>
                <a:spcPts val="0"/>
              </a:spcBef>
              <a:spcAft>
                <a:spcPts val="0"/>
              </a:spcAft>
            </a:pPr>
            <a:r>
              <a:rPr lang="it-IT" sz="1800" dirty="0">
                <a:solidFill>
                  <a:schemeClr val="tx1"/>
                </a:solidFill>
                <a:latin typeface="+mj-lt"/>
                <a:ea typeface="+mj-ea"/>
                <a:cs typeface="+mj-cs"/>
              </a:rPr>
              <a:t>F.M.S. Consulting</a:t>
            </a:r>
          </a:p>
        </p:txBody>
      </p:sp>
      <p:pic>
        <p:nvPicPr>
          <p:cNvPr id="5" name="Immagine 4" descr="Immagine che contiene testo&#10;&#10;Descrizione generata automaticamente">
            <a:extLst>
              <a:ext uri="{FF2B5EF4-FFF2-40B4-BE49-F238E27FC236}">
                <a16:creationId xmlns:a16="http://schemas.microsoft.com/office/drawing/2014/main" id="{1AE199C5-C948-4255-A3FF-B2955FC241DC}"/>
              </a:ext>
            </a:extLst>
          </p:cNvPr>
          <p:cNvPicPr>
            <a:picLocks noChangeAspect="1"/>
          </p:cNvPicPr>
          <p:nvPr/>
        </p:nvPicPr>
        <p:blipFill>
          <a:blip r:embed="rId4"/>
          <a:stretch>
            <a:fillRect/>
          </a:stretch>
        </p:blipFill>
        <p:spPr>
          <a:xfrm>
            <a:off x="7999413" y="5755818"/>
            <a:ext cx="1104957" cy="977950"/>
          </a:xfrm>
          <a:prstGeom prst="rect">
            <a:avLst/>
          </a:prstGeom>
        </p:spPr>
      </p:pic>
      <p:sp>
        <p:nvSpPr>
          <p:cNvPr id="4" name="CasellaDiTesto 3">
            <a:extLst>
              <a:ext uri="{FF2B5EF4-FFF2-40B4-BE49-F238E27FC236}">
                <a16:creationId xmlns:a16="http://schemas.microsoft.com/office/drawing/2014/main" id="{F44C6027-CD40-48BE-A209-9A192010ECAF}"/>
              </a:ext>
            </a:extLst>
          </p:cNvPr>
          <p:cNvSpPr txBox="1"/>
          <p:nvPr/>
        </p:nvSpPr>
        <p:spPr>
          <a:xfrm>
            <a:off x="7867650" y="114300"/>
            <a:ext cx="4248150" cy="352019"/>
          </a:xfrm>
          <a:prstGeom prst="rect">
            <a:avLst/>
          </a:prstGeom>
          <a:noFill/>
        </p:spPr>
        <p:txBody>
          <a:bodyPr wrap="square" rtlCol="0">
            <a:spAutoFit/>
          </a:bodyPr>
          <a:lstStyle/>
          <a:p>
            <a:pPr marL="228600" marR="0" lvl="0" indent="-228600" algn="l" defTabSz="914400" rtl="0" eaLnBrk="1" fontAlgn="auto" latinLnBrk="0" hangingPunct="1">
              <a:lnSpc>
                <a:spcPct val="110000"/>
              </a:lnSpc>
              <a:spcBef>
                <a:spcPts val="0"/>
              </a:spcBef>
              <a:spcAft>
                <a:spcPts val="0"/>
              </a:spcAft>
              <a:buClrTx/>
              <a:buSzTx/>
              <a:buFontTx/>
              <a:buNone/>
              <a:tabLst/>
              <a:defRPr/>
            </a:pPr>
            <a:endParaRPr kumimoji="0" lang="it-IT" sz="1600" b="0" i="0" u="none" strike="noStrike" kern="1200" cap="none" spc="0" normalizeH="0" baseline="0" noProof="0" dirty="0">
              <a:ln>
                <a:noFill/>
              </a:ln>
              <a:solidFill>
                <a:prstClr val="white"/>
              </a:solidFill>
              <a:effectLst/>
              <a:uLnTx/>
              <a:uFillTx/>
              <a:latin typeface="Walbaum Display"/>
              <a:ea typeface="+mn-ea"/>
              <a:cs typeface="+mn-cs"/>
            </a:endParaRPr>
          </a:p>
        </p:txBody>
      </p:sp>
      <p:pic>
        <p:nvPicPr>
          <p:cNvPr id="7" name="Immagine 6" descr="Immagine che contiene testo, Elementi grafici, Carattere, logo&#10;&#10;Descrizione generata automaticamente">
            <a:extLst>
              <a:ext uri="{FF2B5EF4-FFF2-40B4-BE49-F238E27FC236}">
                <a16:creationId xmlns:a16="http://schemas.microsoft.com/office/drawing/2014/main" id="{7FE48599-8DE1-C09A-4964-AE686C867E0C}"/>
              </a:ext>
            </a:extLst>
          </p:cNvPr>
          <p:cNvPicPr>
            <a:picLocks noChangeAspect="1"/>
          </p:cNvPicPr>
          <p:nvPr/>
        </p:nvPicPr>
        <p:blipFill>
          <a:blip r:embed="rId5"/>
          <a:stretch>
            <a:fillRect/>
          </a:stretch>
        </p:blipFill>
        <p:spPr>
          <a:xfrm>
            <a:off x="11108454" y="5755817"/>
            <a:ext cx="912970" cy="977950"/>
          </a:xfrm>
          <a:prstGeom prst="rect">
            <a:avLst/>
          </a:prstGeom>
        </p:spPr>
      </p:pic>
    </p:spTree>
    <p:extLst>
      <p:ext uri="{BB962C8B-B14F-4D97-AF65-F5344CB8AC3E}">
        <p14:creationId xmlns:p14="http://schemas.microsoft.com/office/powerpoint/2010/main" val="5101883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046426E-F6F6-4A7C-9181-8C3090996261}"/>
              </a:ext>
            </a:extLst>
          </p:cNvPr>
          <p:cNvSpPr>
            <a:spLocks noGrp="1"/>
          </p:cNvSpPr>
          <p:nvPr>
            <p:ph type="title"/>
          </p:nvPr>
        </p:nvSpPr>
        <p:spPr>
          <a:xfrm>
            <a:off x="550863" y="354540"/>
            <a:ext cx="3565524" cy="764620"/>
          </a:xfrm>
        </p:spPr>
        <p:txBody>
          <a:bodyPr rtlCol="0"/>
          <a:lstStyle/>
          <a:p>
            <a:pPr rtl="0"/>
            <a:r>
              <a:rPr lang="it-IT" dirty="0"/>
              <a:t>Agenda</a:t>
            </a:r>
          </a:p>
        </p:txBody>
      </p:sp>
      <p:sp>
        <p:nvSpPr>
          <p:cNvPr id="3" name="Segnaposto contenuto 2">
            <a:extLst>
              <a:ext uri="{FF2B5EF4-FFF2-40B4-BE49-F238E27FC236}">
                <a16:creationId xmlns:a16="http://schemas.microsoft.com/office/drawing/2014/main" id="{D3B60D6F-4D0F-4D33-B2A7-159C8583FF00}"/>
              </a:ext>
            </a:extLst>
          </p:cNvPr>
          <p:cNvSpPr>
            <a:spLocks noGrp="1"/>
          </p:cNvSpPr>
          <p:nvPr>
            <p:ph idx="1"/>
          </p:nvPr>
        </p:nvSpPr>
        <p:spPr>
          <a:xfrm>
            <a:off x="317870" y="1596771"/>
            <a:ext cx="5325547" cy="4998580"/>
          </a:xfrm>
        </p:spPr>
        <p:txBody>
          <a:bodyPr rtlCol="0"/>
          <a:lstStyle/>
          <a:p>
            <a:pPr marL="514350" indent="-514350" rtl="0">
              <a:buFont typeface="+mj-lt"/>
              <a:buAutoNum type="romanUcPeriod"/>
            </a:pPr>
            <a:r>
              <a:rPr lang="it-IT" sz="2800" dirty="0">
                <a:solidFill>
                  <a:schemeClr val="tx1"/>
                </a:solidFill>
                <a:latin typeface="+mj-lt"/>
                <a:ea typeface="+mj-ea"/>
                <a:cs typeface="+mj-cs"/>
              </a:rPr>
              <a:t>Introduzione.</a:t>
            </a:r>
          </a:p>
          <a:p>
            <a:pPr marL="514350" indent="-514350" rtl="0">
              <a:buFont typeface="+mj-lt"/>
              <a:buAutoNum type="romanUcPeriod"/>
            </a:pPr>
            <a:r>
              <a:rPr lang="it-IT" sz="2800" dirty="0">
                <a:solidFill>
                  <a:schemeClr val="tx1"/>
                </a:solidFill>
                <a:latin typeface="+mj-lt"/>
                <a:ea typeface="+mj-ea"/>
                <a:cs typeface="+mj-cs"/>
              </a:rPr>
              <a:t>La normativa preesistente.</a:t>
            </a:r>
          </a:p>
          <a:p>
            <a:pPr marL="514350" indent="-514350" rtl="0">
              <a:buFont typeface="+mj-lt"/>
              <a:buAutoNum type="romanUcPeriod"/>
            </a:pPr>
            <a:r>
              <a:rPr lang="it-IT" sz="2800" dirty="0">
                <a:solidFill>
                  <a:schemeClr val="tx1"/>
                </a:solidFill>
                <a:latin typeface="+mj-lt"/>
                <a:ea typeface="+mj-ea"/>
                <a:cs typeface="+mj-cs"/>
              </a:rPr>
              <a:t>I principi di base della Direttiva «CER».</a:t>
            </a:r>
          </a:p>
          <a:p>
            <a:pPr marL="514350" indent="-514350" rtl="0">
              <a:buFont typeface="+mj-lt"/>
              <a:buAutoNum type="romanUcPeriod"/>
            </a:pPr>
            <a:r>
              <a:rPr lang="it-IT" sz="2800" dirty="0">
                <a:solidFill>
                  <a:schemeClr val="tx1"/>
                </a:solidFill>
                <a:latin typeface="+mj-lt"/>
                <a:ea typeface="+mj-ea"/>
                <a:cs typeface="+mj-cs"/>
              </a:rPr>
              <a:t>Il Gruppo «CERG».</a:t>
            </a:r>
          </a:p>
          <a:p>
            <a:pPr marL="514350" indent="-514350">
              <a:buFont typeface="+mj-lt"/>
              <a:buAutoNum type="romanUcPeriod"/>
            </a:pPr>
            <a:r>
              <a:rPr lang="it-IT" sz="2800" dirty="0">
                <a:solidFill>
                  <a:schemeClr val="tx1"/>
                </a:solidFill>
                <a:latin typeface="+mj-lt"/>
                <a:ea typeface="+mj-ea"/>
                <a:cs typeface="+mj-cs"/>
              </a:rPr>
              <a:t>Vigilanza, Ispezioni, Sanzioni.</a:t>
            </a:r>
          </a:p>
          <a:p>
            <a:pPr marL="514350" indent="-514350">
              <a:buFont typeface="+mj-lt"/>
              <a:buAutoNum type="romanUcPeriod"/>
            </a:pPr>
            <a:r>
              <a:rPr lang="it-IT" sz="2800" dirty="0">
                <a:solidFill>
                  <a:schemeClr val="tx1"/>
                </a:solidFill>
                <a:latin typeface="+mj-lt"/>
                <a:ea typeface="+mj-ea"/>
                <a:cs typeface="+mj-cs"/>
              </a:rPr>
              <a:t> Considerazioni finali.</a:t>
            </a:r>
          </a:p>
        </p:txBody>
      </p:sp>
      <p:pic>
        <p:nvPicPr>
          <p:cNvPr id="8" name="Segnaposto immagine 7">
            <a:extLst>
              <a:ext uri="{FF2B5EF4-FFF2-40B4-BE49-F238E27FC236}">
                <a16:creationId xmlns:a16="http://schemas.microsoft.com/office/drawing/2014/main" id="{06D2324F-3B7B-45EF-9584-C8EADD2C8C0B}"/>
              </a:ext>
            </a:extLst>
          </p:cNvPr>
          <p:cNvPicPr>
            <a:picLocks noGrp="1" noChangeAspect="1"/>
          </p:cNvPicPr>
          <p:nvPr>
            <p:ph type="pic" sz="quarter" idx="13"/>
          </p:nvPr>
        </p:nvPicPr>
        <p:blipFill>
          <a:blip r:embed="rId2"/>
          <a:srcRect/>
          <a:stretch/>
        </p:blipFill>
        <p:spPr>
          <a:xfrm>
            <a:off x="5208928" y="1596771"/>
            <a:ext cx="3448558" cy="3448558"/>
          </a:xfrm>
        </p:spPr>
      </p:pic>
      <p:pic>
        <p:nvPicPr>
          <p:cNvPr id="10" name="Segnaposto immagine 9">
            <a:extLst>
              <a:ext uri="{FF2B5EF4-FFF2-40B4-BE49-F238E27FC236}">
                <a16:creationId xmlns:a16="http://schemas.microsoft.com/office/drawing/2014/main" id="{71F862F9-0E8A-4DB9-8083-1C3AA6E5D777}"/>
              </a:ext>
            </a:extLst>
          </p:cNvPr>
          <p:cNvPicPr>
            <a:picLocks noGrp="1" noChangeAspect="1"/>
          </p:cNvPicPr>
          <p:nvPr>
            <p:ph type="pic" sz="quarter" idx="14"/>
          </p:nvPr>
        </p:nvPicPr>
        <p:blipFill>
          <a:blip r:embed="rId3"/>
          <a:srcRect/>
          <a:stretch/>
        </p:blipFill>
        <p:spPr>
          <a:xfrm>
            <a:off x="8918575" y="596392"/>
            <a:ext cx="2263776" cy="2263776"/>
          </a:xfrm>
        </p:spPr>
      </p:pic>
      <p:pic>
        <p:nvPicPr>
          <p:cNvPr id="12" name="Segnaposto immagine 11">
            <a:extLst>
              <a:ext uri="{FF2B5EF4-FFF2-40B4-BE49-F238E27FC236}">
                <a16:creationId xmlns:a16="http://schemas.microsoft.com/office/drawing/2014/main" id="{A63F39B9-0715-40B5-8ECB-9B983F99C690}"/>
              </a:ext>
            </a:extLst>
          </p:cNvPr>
          <p:cNvPicPr>
            <a:picLocks noGrp="1" noChangeAspect="1"/>
          </p:cNvPicPr>
          <p:nvPr>
            <p:ph type="pic" sz="quarter" idx="15"/>
          </p:nvPr>
        </p:nvPicPr>
        <p:blipFill>
          <a:blip r:embed="rId4"/>
          <a:srcRect/>
          <a:stretch/>
        </p:blipFill>
        <p:spPr>
          <a:xfrm>
            <a:off x="9091612" y="3324733"/>
            <a:ext cx="2936876" cy="2936876"/>
          </a:xfrm>
        </p:spPr>
      </p:pic>
      <p:sp>
        <p:nvSpPr>
          <p:cNvPr id="14" name="Segnaposto piè di pagina 13">
            <a:extLst>
              <a:ext uri="{FF2B5EF4-FFF2-40B4-BE49-F238E27FC236}">
                <a16:creationId xmlns:a16="http://schemas.microsoft.com/office/drawing/2014/main" id="{B01DF4D0-78BC-4C8C-9570-26F0B225433A}"/>
              </a:ext>
            </a:extLst>
          </p:cNvPr>
          <p:cNvSpPr>
            <a:spLocks noGrp="1"/>
          </p:cNvSpPr>
          <p:nvPr>
            <p:ph type="ftr" sz="quarter" idx="11"/>
          </p:nvPr>
        </p:nvSpPr>
        <p:spPr>
          <a:xfrm>
            <a:off x="3359150" y="6507212"/>
            <a:ext cx="6379210" cy="153888"/>
          </a:xfrm>
        </p:spPr>
        <p:txBody>
          <a:bodyPr rtlCol="0"/>
          <a:lstStyle/>
          <a:p>
            <a:pPr algn="ctr" rtl="0"/>
            <a:r>
              <a:rPr lang="it-IT" sz="1200" dirty="0">
                <a:solidFill>
                  <a:schemeClr val="tx1"/>
                </a:solidFill>
                <a:latin typeface="+mj-lt"/>
                <a:ea typeface="+mj-ea"/>
                <a:cs typeface="+mj-cs"/>
              </a:rPr>
              <a:t>"La Direttiva (UE) 2022/2557 relativa alla resilienza dei soggetti critici (CER)."</a:t>
            </a:r>
          </a:p>
        </p:txBody>
      </p:sp>
      <p:sp>
        <p:nvSpPr>
          <p:cNvPr id="15" name="Segnaposto numero diapositiva 14">
            <a:extLst>
              <a:ext uri="{FF2B5EF4-FFF2-40B4-BE49-F238E27FC236}">
                <a16:creationId xmlns:a16="http://schemas.microsoft.com/office/drawing/2014/main" id="{3B199C97-F175-437D-8311-DB662925C063}"/>
              </a:ext>
            </a:extLst>
          </p:cNvPr>
          <p:cNvSpPr>
            <a:spLocks noGrp="1"/>
          </p:cNvSpPr>
          <p:nvPr>
            <p:ph type="sldNum" sz="quarter" idx="12"/>
          </p:nvPr>
        </p:nvSpPr>
        <p:spPr>
          <a:xfrm>
            <a:off x="9948863" y="6507212"/>
            <a:ext cx="1692274" cy="153888"/>
          </a:xfrm>
        </p:spPr>
        <p:txBody>
          <a:bodyPr rtlCol="0"/>
          <a:lstStyle/>
          <a:p>
            <a:pPr rtl="0"/>
            <a:fld id="{DBA1B0FB-D917-4C8C-928F-313BD683BF39}" type="slidenum">
              <a:rPr lang="it-IT" smtClean="0"/>
              <a:pPr rtl="0"/>
              <a:t>2</a:t>
            </a:fld>
            <a:endParaRPr lang="it-IT" dirty="0"/>
          </a:p>
        </p:txBody>
      </p:sp>
    </p:spTree>
    <p:extLst>
      <p:ext uri="{BB962C8B-B14F-4D97-AF65-F5344CB8AC3E}">
        <p14:creationId xmlns:p14="http://schemas.microsoft.com/office/powerpoint/2010/main" val="23132348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14">
            <a:extLst>
              <a:ext uri="{FF2B5EF4-FFF2-40B4-BE49-F238E27FC236}">
                <a16:creationId xmlns:a16="http://schemas.microsoft.com/office/drawing/2014/main" id="{79A9074D-8AC1-DDE4-0B77-4054F5A1A74C}"/>
              </a:ext>
            </a:extLst>
          </p:cNvPr>
          <p:cNvSpPr>
            <a:spLocks noGrp="1"/>
          </p:cNvSpPr>
          <p:nvPr>
            <p:ph type="title"/>
          </p:nvPr>
        </p:nvSpPr>
        <p:spPr>
          <a:xfrm>
            <a:off x="2851958" y="1288761"/>
            <a:ext cx="6345607" cy="1331913"/>
          </a:xfrm>
        </p:spPr>
        <p:txBody>
          <a:bodyPr vert="horz" wrap="square" lIns="0" tIns="0" rIns="0" bIns="0" rtlCol="0" anchor="t" anchorCtr="0">
            <a:normAutofit/>
          </a:bodyPr>
          <a:lstStyle/>
          <a:p>
            <a:pPr marL="1028700" indent="-1028700"/>
            <a:r>
              <a:rPr lang="it-IT" dirty="0"/>
              <a:t>Direttiva 2008/114/CE</a:t>
            </a:r>
          </a:p>
        </p:txBody>
      </p:sp>
      <p:sp>
        <p:nvSpPr>
          <p:cNvPr id="4" name="Segnaposto data 3">
            <a:extLst>
              <a:ext uri="{FF2B5EF4-FFF2-40B4-BE49-F238E27FC236}">
                <a16:creationId xmlns:a16="http://schemas.microsoft.com/office/drawing/2014/main" id="{31430813-30A0-B750-A0F1-0CC04D6B654F}"/>
              </a:ext>
            </a:extLst>
          </p:cNvPr>
          <p:cNvSpPr>
            <a:spLocks noGrp="1"/>
          </p:cNvSpPr>
          <p:nvPr>
            <p:ph type="dt" sz="half" idx="10"/>
          </p:nvPr>
        </p:nvSpPr>
        <p:spPr>
          <a:xfrm>
            <a:off x="550863" y="6507212"/>
            <a:ext cx="2628900" cy="153888"/>
          </a:xfrm>
        </p:spPr>
        <p:txBody>
          <a:bodyPr vert="horz" wrap="square" lIns="0" tIns="0" rIns="0" bIns="0" rtlCol="0" anchor="ctr">
            <a:normAutofit/>
          </a:bodyPr>
          <a:lstStyle/>
          <a:p>
            <a:pPr>
              <a:spcAft>
                <a:spcPts val="600"/>
              </a:spcAft>
            </a:pPr>
            <a:r>
              <a:rPr lang="it-IT" kern="1200">
                <a:latin typeface="+mn-lt"/>
                <a:ea typeface="+mn-ea"/>
                <a:cs typeface="+mn-cs"/>
              </a:rPr>
              <a:t>Martedì 2 febbraio 20XX</a:t>
            </a:r>
          </a:p>
        </p:txBody>
      </p:sp>
      <p:sp>
        <p:nvSpPr>
          <p:cNvPr id="5" name="Segnaposto piè di pagina 4">
            <a:extLst>
              <a:ext uri="{FF2B5EF4-FFF2-40B4-BE49-F238E27FC236}">
                <a16:creationId xmlns:a16="http://schemas.microsoft.com/office/drawing/2014/main" id="{FF11D50F-2D9C-4772-4526-D3598281B78F}"/>
              </a:ext>
            </a:extLst>
          </p:cNvPr>
          <p:cNvSpPr>
            <a:spLocks noGrp="1"/>
          </p:cNvSpPr>
          <p:nvPr>
            <p:ph type="ftr" sz="quarter" idx="11"/>
          </p:nvPr>
        </p:nvSpPr>
        <p:spPr>
          <a:xfrm>
            <a:off x="3359150" y="6507212"/>
            <a:ext cx="6379210" cy="153888"/>
          </a:xfrm>
        </p:spPr>
        <p:txBody>
          <a:bodyPr vert="horz" wrap="square" lIns="0" tIns="0" rIns="0" bIns="0" rtlCol="0" anchor="ctr">
            <a:normAutofit/>
          </a:bodyPr>
          <a:lstStyle/>
          <a:p>
            <a:pPr>
              <a:spcAft>
                <a:spcPts val="600"/>
              </a:spcAft>
            </a:pPr>
            <a:r>
              <a:rPr lang="it-IT" kern="1200">
                <a:latin typeface="+mn-lt"/>
                <a:ea typeface="+mn-ea"/>
                <a:cs typeface="+mn-cs"/>
              </a:rPr>
              <a:t>Testo del piè di pagina di esempio</a:t>
            </a:r>
          </a:p>
        </p:txBody>
      </p:sp>
      <p:sp>
        <p:nvSpPr>
          <p:cNvPr id="6" name="Segnaposto numero diapositiva 5">
            <a:extLst>
              <a:ext uri="{FF2B5EF4-FFF2-40B4-BE49-F238E27FC236}">
                <a16:creationId xmlns:a16="http://schemas.microsoft.com/office/drawing/2014/main" id="{38AB646A-6920-F901-D5BA-33D10C4828FD}"/>
              </a:ext>
            </a:extLst>
          </p:cNvPr>
          <p:cNvSpPr>
            <a:spLocks noGrp="1"/>
          </p:cNvSpPr>
          <p:nvPr>
            <p:ph type="sldNum" sz="quarter" idx="12"/>
          </p:nvPr>
        </p:nvSpPr>
        <p:spPr>
          <a:xfrm>
            <a:off x="9948863" y="6507212"/>
            <a:ext cx="1692274" cy="153888"/>
          </a:xfrm>
        </p:spPr>
        <p:txBody>
          <a:bodyPr vert="horz" wrap="square" lIns="0" tIns="0" rIns="0" bIns="0" rtlCol="0" anchor="ctr">
            <a:normAutofit/>
          </a:bodyPr>
          <a:lstStyle/>
          <a:p>
            <a:pPr>
              <a:spcAft>
                <a:spcPts val="600"/>
              </a:spcAft>
            </a:pPr>
            <a:fld id="{DBA1B0FB-D917-4C8C-928F-313BD683BF39}" type="slidenum">
              <a:rPr lang="it-IT" smtClean="0"/>
              <a:pPr>
                <a:spcAft>
                  <a:spcPts val="600"/>
                </a:spcAft>
              </a:pPr>
              <a:t>3</a:t>
            </a:fld>
            <a:endParaRPr lang="it-IT"/>
          </a:p>
        </p:txBody>
      </p:sp>
      <p:sp>
        <p:nvSpPr>
          <p:cNvPr id="11" name="CasellaDiTesto 10">
            <a:extLst>
              <a:ext uri="{FF2B5EF4-FFF2-40B4-BE49-F238E27FC236}">
                <a16:creationId xmlns:a16="http://schemas.microsoft.com/office/drawing/2014/main" id="{9F5F1CC4-A0B3-6281-90FD-2AE1A7C984FB}"/>
              </a:ext>
            </a:extLst>
          </p:cNvPr>
          <p:cNvSpPr txBox="1"/>
          <p:nvPr/>
        </p:nvSpPr>
        <p:spPr>
          <a:xfrm>
            <a:off x="461963" y="6000948"/>
            <a:ext cx="5435600" cy="307777"/>
          </a:xfrm>
          <a:prstGeom prst="rect">
            <a:avLst/>
          </a:prstGeom>
          <a:noFill/>
        </p:spPr>
        <p:txBody>
          <a:bodyPr wrap="square" rtlCol="0">
            <a:spAutoFit/>
          </a:bodyPr>
          <a:lstStyle/>
          <a:p>
            <a:r>
              <a:rPr lang="it-IT" sz="1400" b="0" i="0">
                <a:solidFill>
                  <a:srgbClr val="FFFFFF"/>
                </a:solidFill>
                <a:effectLst/>
                <a:latin typeface="Muli"/>
              </a:rPr>
              <a:t>* ICE-ICN-OSE-OSF...-La-disciplina-normativa-della-criticita.pdf</a:t>
            </a:r>
            <a:endParaRPr lang="it-IT" sz="1400" dirty="0"/>
          </a:p>
        </p:txBody>
      </p:sp>
      <p:pic>
        <p:nvPicPr>
          <p:cNvPr id="12" name="Immagine 11" descr="Immagine che contiene fabbrica, altare&#10;&#10;Descrizione generata automaticamente">
            <a:extLst>
              <a:ext uri="{FF2B5EF4-FFF2-40B4-BE49-F238E27FC236}">
                <a16:creationId xmlns:a16="http://schemas.microsoft.com/office/drawing/2014/main" id="{A635F745-DCED-D0AA-F719-8A36E493D044}"/>
              </a:ext>
            </a:extLst>
          </p:cNvPr>
          <p:cNvPicPr>
            <a:picLocks noChangeAspect="1"/>
          </p:cNvPicPr>
          <p:nvPr/>
        </p:nvPicPr>
        <p:blipFill>
          <a:blip r:embed="rId2"/>
          <a:stretch>
            <a:fillRect/>
          </a:stretch>
        </p:blipFill>
        <p:spPr>
          <a:xfrm>
            <a:off x="0" y="3386667"/>
            <a:ext cx="12192000" cy="3471333"/>
          </a:xfrm>
          <a:prstGeom prst="rect">
            <a:avLst/>
          </a:prstGeom>
        </p:spPr>
      </p:pic>
      <p:pic>
        <p:nvPicPr>
          <p:cNvPr id="3" name="Immagine 2" descr="Immagine che contiene testo&#10;&#10;Descrizione generata automaticamente">
            <a:extLst>
              <a:ext uri="{FF2B5EF4-FFF2-40B4-BE49-F238E27FC236}">
                <a16:creationId xmlns:a16="http://schemas.microsoft.com/office/drawing/2014/main" id="{5DC2EF40-72A5-368B-D513-F9D3072EE3CA}"/>
              </a:ext>
            </a:extLst>
          </p:cNvPr>
          <p:cNvPicPr>
            <a:picLocks noChangeAspect="1"/>
          </p:cNvPicPr>
          <p:nvPr/>
        </p:nvPicPr>
        <p:blipFill>
          <a:blip r:embed="rId3"/>
          <a:stretch>
            <a:fillRect/>
          </a:stretch>
        </p:blipFill>
        <p:spPr>
          <a:xfrm>
            <a:off x="2007737" y="2294806"/>
            <a:ext cx="8482914" cy="4212406"/>
          </a:xfrm>
          <a:prstGeom prst="rect">
            <a:avLst/>
          </a:prstGeom>
          <a:ln>
            <a:noFill/>
          </a:ln>
          <a:effectLst>
            <a:outerShdw blurRad="292100" dist="139700" dir="2700000" algn="tl" rotWithShape="0">
              <a:srgbClr val="333333">
                <a:alpha val="65000"/>
              </a:srgbClr>
            </a:outerShdw>
          </a:effectLst>
        </p:spPr>
      </p:pic>
      <p:sp>
        <p:nvSpPr>
          <p:cNvPr id="2" name="Titolo 14">
            <a:extLst>
              <a:ext uri="{FF2B5EF4-FFF2-40B4-BE49-F238E27FC236}">
                <a16:creationId xmlns:a16="http://schemas.microsoft.com/office/drawing/2014/main" id="{2A675F2D-C957-6453-0B75-6B6BE6261423}"/>
              </a:ext>
            </a:extLst>
          </p:cNvPr>
          <p:cNvSpPr txBox="1">
            <a:spLocks/>
          </p:cNvSpPr>
          <p:nvPr/>
        </p:nvSpPr>
        <p:spPr>
          <a:xfrm>
            <a:off x="703263" y="273844"/>
            <a:ext cx="11091862" cy="1331913"/>
          </a:xfrm>
          <a:prstGeom prst="rect">
            <a:avLst/>
          </a:prstGeom>
        </p:spPr>
        <p:txBody>
          <a:bodyPr vert="horz" wrap="square" lIns="0" tIns="0" rIns="0" bIns="0" rtlCol="0" anchor="t" anchorCtr="0">
            <a:normAutofit/>
          </a:bodyPr>
          <a:lstStyle>
            <a:defPPr rtl="0">
              <a:defRPr lang="it-IT"/>
            </a:defPPr>
            <a:lvl1pPr marL="1028700" indent="-1028700">
              <a:lnSpc>
                <a:spcPct val="100000"/>
              </a:lnSpc>
              <a:spcBef>
                <a:spcPct val="0"/>
              </a:spcBef>
              <a:buNone/>
              <a:defRPr sz="4800">
                <a:latin typeface="+mj-lt"/>
                <a:ea typeface="+mj-ea"/>
                <a:cs typeface="+mj-cs"/>
              </a:defRPr>
            </a:lvl1pPr>
          </a:lstStyle>
          <a:p>
            <a:r>
              <a:rPr lang="it-IT" dirty="0"/>
              <a:t>II/La normativa preesistente:</a:t>
            </a:r>
          </a:p>
        </p:txBody>
      </p:sp>
    </p:spTree>
    <p:extLst>
      <p:ext uri="{BB962C8B-B14F-4D97-AF65-F5344CB8AC3E}">
        <p14:creationId xmlns:p14="http://schemas.microsoft.com/office/powerpoint/2010/main" val="865599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descr="Immagine che contiene vestiti, Uniforme militare, persona, Viso umano&#10;&#10;Descrizione generata automaticamente">
            <a:extLst>
              <a:ext uri="{FF2B5EF4-FFF2-40B4-BE49-F238E27FC236}">
                <a16:creationId xmlns:a16="http://schemas.microsoft.com/office/drawing/2014/main" id="{DF5124E0-067A-BEBD-61DF-DD6BB74789C1}"/>
              </a:ext>
            </a:extLst>
          </p:cNvPr>
          <p:cNvPicPr>
            <a:picLocks noChangeAspect="1"/>
          </p:cNvPicPr>
          <p:nvPr/>
        </p:nvPicPr>
        <p:blipFill rotWithShape="1">
          <a:blip r:embed="rId2"/>
          <a:srcRect t="19433" r="2" b="31685"/>
          <a:stretch/>
        </p:blipFill>
        <p:spPr>
          <a:xfrm>
            <a:off x="550862" y="2097175"/>
            <a:ext cx="5435600" cy="3995650"/>
          </a:xfrm>
          <a:prstGeom prst="rect">
            <a:avLst/>
          </a:prstGeom>
          <a:ln>
            <a:noFill/>
          </a:ln>
          <a:effectLst>
            <a:outerShdw blurRad="292100" dist="139700" dir="2700000" algn="tl" rotWithShape="0">
              <a:srgbClr val="333333">
                <a:alpha val="65000"/>
              </a:srgbClr>
            </a:outerShdw>
          </a:effectLst>
        </p:spPr>
      </p:pic>
      <p:sp>
        <p:nvSpPr>
          <p:cNvPr id="4" name="Segnaposto numero diapositiva 3">
            <a:extLst>
              <a:ext uri="{FF2B5EF4-FFF2-40B4-BE49-F238E27FC236}">
                <a16:creationId xmlns:a16="http://schemas.microsoft.com/office/drawing/2014/main" id="{3946EB32-9984-4CFD-FBF4-B5D3026899FF}"/>
              </a:ext>
            </a:extLst>
          </p:cNvPr>
          <p:cNvSpPr>
            <a:spLocks noGrp="1"/>
          </p:cNvSpPr>
          <p:nvPr>
            <p:ph type="sldNum" sz="quarter" idx="12"/>
          </p:nvPr>
        </p:nvSpPr>
        <p:spPr>
          <a:xfrm>
            <a:off x="9948863" y="6507212"/>
            <a:ext cx="1692274" cy="153888"/>
          </a:xfrm>
        </p:spPr>
        <p:txBody>
          <a:bodyPr wrap="square" anchor="ctr">
            <a:normAutofit/>
          </a:bodyPr>
          <a:lstStyle/>
          <a:p>
            <a:pPr rtl="0">
              <a:spcAft>
                <a:spcPts val="600"/>
              </a:spcAft>
            </a:pPr>
            <a:fld id="{DBA1B0FB-D917-4C8C-928F-313BD683BF39}" type="slidenum">
              <a:rPr lang="it-IT" noProof="0" smtClean="0"/>
              <a:pPr rtl="0">
                <a:spcAft>
                  <a:spcPts val="600"/>
                </a:spcAft>
              </a:pPr>
              <a:t>4</a:t>
            </a:fld>
            <a:endParaRPr lang="it-IT" noProof="0"/>
          </a:p>
        </p:txBody>
      </p:sp>
      <p:sp>
        <p:nvSpPr>
          <p:cNvPr id="8" name="Titolo 7">
            <a:extLst>
              <a:ext uri="{FF2B5EF4-FFF2-40B4-BE49-F238E27FC236}">
                <a16:creationId xmlns:a16="http://schemas.microsoft.com/office/drawing/2014/main" id="{E18AD248-B0B3-17AA-9AB8-58A8CF31E303}"/>
              </a:ext>
            </a:extLst>
          </p:cNvPr>
          <p:cNvSpPr>
            <a:spLocks noGrp="1"/>
          </p:cNvSpPr>
          <p:nvPr>
            <p:ph type="title"/>
          </p:nvPr>
        </p:nvSpPr>
        <p:spPr/>
        <p:txBody>
          <a:bodyPr/>
          <a:lstStyle/>
          <a:p>
            <a:r>
              <a:rPr lang="it-IT" sz="3600" dirty="0"/>
              <a:t>“Sì a una governance unitaria con visione olistica per la resilienza delle infrastrutture critiche italiane”*</a:t>
            </a:r>
          </a:p>
        </p:txBody>
      </p:sp>
      <p:sp>
        <p:nvSpPr>
          <p:cNvPr id="10" name="CasellaDiTesto 9">
            <a:extLst>
              <a:ext uri="{FF2B5EF4-FFF2-40B4-BE49-F238E27FC236}">
                <a16:creationId xmlns:a16="http://schemas.microsoft.com/office/drawing/2014/main" id="{644D49B0-4F10-AE6F-6F14-BC091AFFCF95}"/>
              </a:ext>
            </a:extLst>
          </p:cNvPr>
          <p:cNvSpPr txBox="1"/>
          <p:nvPr/>
        </p:nvSpPr>
        <p:spPr>
          <a:xfrm>
            <a:off x="109538" y="5182390"/>
            <a:ext cx="6096000" cy="923330"/>
          </a:xfrm>
          <a:prstGeom prst="rect">
            <a:avLst/>
          </a:prstGeom>
          <a:noFill/>
        </p:spPr>
        <p:txBody>
          <a:bodyPr wrap="square">
            <a:spAutoFit/>
          </a:bodyPr>
          <a:lstStyle/>
          <a:p>
            <a:r>
              <a:rPr lang="it-IT" b="1" i="0" dirty="0">
                <a:solidFill>
                  <a:srgbClr val="010101"/>
                </a:solidFill>
                <a:effectLst/>
                <a:highlight>
                  <a:srgbClr val="FFFFFF"/>
                </a:highlight>
                <a:latin typeface="PT Serif" panose="020A0603040505020204" pitchFamily="18" charset="0"/>
              </a:rPr>
              <a:t>Generale di Corpo d’Armata Franco Federici,  </a:t>
            </a:r>
          </a:p>
          <a:p>
            <a:r>
              <a:rPr lang="it-IT" b="1" i="0" dirty="0">
                <a:solidFill>
                  <a:srgbClr val="010101"/>
                </a:solidFill>
                <a:effectLst/>
                <a:highlight>
                  <a:srgbClr val="FFFFFF"/>
                </a:highlight>
                <a:latin typeface="PT Serif" panose="020A0603040505020204" pitchFamily="18" charset="0"/>
              </a:rPr>
              <a:t>Consigliere Militare del Presidente del Consiglio dei Ministri</a:t>
            </a:r>
            <a:endParaRPr lang="it-IT" dirty="0"/>
          </a:p>
        </p:txBody>
      </p:sp>
      <p:sp>
        <p:nvSpPr>
          <p:cNvPr id="14" name="CasellaDiTesto 13">
            <a:extLst>
              <a:ext uri="{FF2B5EF4-FFF2-40B4-BE49-F238E27FC236}">
                <a16:creationId xmlns:a16="http://schemas.microsoft.com/office/drawing/2014/main" id="{6EF3D5C0-B6AF-A1A8-4431-3B7A3D70A515}"/>
              </a:ext>
            </a:extLst>
          </p:cNvPr>
          <p:cNvSpPr txBox="1"/>
          <p:nvPr/>
        </p:nvSpPr>
        <p:spPr>
          <a:xfrm>
            <a:off x="164307" y="6181659"/>
            <a:ext cx="12082462" cy="523220"/>
          </a:xfrm>
          <a:prstGeom prst="rect">
            <a:avLst/>
          </a:prstGeom>
          <a:noFill/>
        </p:spPr>
        <p:txBody>
          <a:bodyPr wrap="square">
            <a:spAutoFit/>
          </a:bodyPr>
          <a:lstStyle/>
          <a:p>
            <a:r>
              <a:rPr lang="it-IT" sz="1400" dirty="0"/>
              <a:t>(*: </a:t>
            </a:r>
            <a:r>
              <a:rPr lang="it-IT" sz="1400" dirty="0">
                <a:hlinkClick r:id="rId3"/>
              </a:rPr>
              <a:t>https://www.cybersecitalia.it/intervista-al-generale-f-federici-consigliere-militare-di-meloni-si-a-una-governance-unitaria-con-visione-olistica-per-la-resilienza-delle-infrastrutture-critiche-italiane/28682/</a:t>
            </a:r>
            <a:r>
              <a:rPr lang="it-IT" sz="1400" dirty="0"/>
              <a:t> )</a:t>
            </a:r>
          </a:p>
        </p:txBody>
      </p:sp>
      <p:sp>
        <p:nvSpPr>
          <p:cNvPr id="20" name="CasellaDiTesto 19">
            <a:extLst>
              <a:ext uri="{FF2B5EF4-FFF2-40B4-BE49-F238E27FC236}">
                <a16:creationId xmlns:a16="http://schemas.microsoft.com/office/drawing/2014/main" id="{021FCBF4-4B56-8DFA-4CB1-B0EF5BE54376}"/>
              </a:ext>
            </a:extLst>
          </p:cNvPr>
          <p:cNvSpPr txBox="1"/>
          <p:nvPr/>
        </p:nvSpPr>
        <p:spPr>
          <a:xfrm>
            <a:off x="6269905" y="3138170"/>
            <a:ext cx="5435600" cy="1569660"/>
          </a:xfrm>
          <a:prstGeom prst="rect">
            <a:avLst/>
          </a:prstGeom>
        </p:spPr>
        <p:style>
          <a:lnRef idx="3">
            <a:schemeClr val="lt1"/>
          </a:lnRef>
          <a:fillRef idx="1">
            <a:schemeClr val="dk1"/>
          </a:fillRef>
          <a:effectRef idx="1">
            <a:schemeClr val="dk1"/>
          </a:effectRef>
          <a:fontRef idx="minor">
            <a:schemeClr val="lt1"/>
          </a:fontRef>
        </p:style>
        <p:txBody>
          <a:bodyPr wrap="square" rtlCol="0">
            <a:spAutoFit/>
          </a:bodyPr>
          <a:lstStyle/>
          <a:p>
            <a:r>
              <a:rPr lang="it-IT" sz="2400" i="1" dirty="0"/>
              <a:t>«Il cuore della disciplina, quindi, non è più l’infrastruttura ma il soggetto che la gestisce. Questa è, in effetti, anche la prospettiva adottata dalla Direttiva 2022/2557.»</a:t>
            </a:r>
          </a:p>
        </p:txBody>
      </p:sp>
    </p:spTree>
    <p:extLst>
      <p:ext uri="{BB962C8B-B14F-4D97-AF65-F5344CB8AC3E}">
        <p14:creationId xmlns:p14="http://schemas.microsoft.com/office/powerpoint/2010/main" val="1567159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descr="Immagine che contiene vestiti, Uniforme militare, persona, Viso umano&#10;&#10;Descrizione generata automaticamente">
            <a:extLst>
              <a:ext uri="{FF2B5EF4-FFF2-40B4-BE49-F238E27FC236}">
                <a16:creationId xmlns:a16="http://schemas.microsoft.com/office/drawing/2014/main" id="{DF5124E0-067A-BEBD-61DF-DD6BB74789C1}"/>
              </a:ext>
            </a:extLst>
          </p:cNvPr>
          <p:cNvPicPr>
            <a:picLocks noChangeAspect="1"/>
          </p:cNvPicPr>
          <p:nvPr/>
        </p:nvPicPr>
        <p:blipFill rotWithShape="1">
          <a:blip r:embed="rId2"/>
          <a:srcRect t="19433" r="2" b="31685"/>
          <a:stretch/>
        </p:blipFill>
        <p:spPr>
          <a:xfrm>
            <a:off x="550862" y="2097175"/>
            <a:ext cx="5435600" cy="3995650"/>
          </a:xfrm>
          <a:prstGeom prst="rect">
            <a:avLst/>
          </a:prstGeom>
          <a:ln>
            <a:noFill/>
          </a:ln>
          <a:effectLst>
            <a:outerShdw blurRad="292100" dist="139700" dir="2700000" algn="tl" rotWithShape="0">
              <a:srgbClr val="333333">
                <a:alpha val="65000"/>
              </a:srgbClr>
            </a:outerShdw>
          </a:effectLst>
        </p:spPr>
      </p:pic>
      <p:sp>
        <p:nvSpPr>
          <p:cNvPr id="4" name="Segnaposto numero diapositiva 3">
            <a:extLst>
              <a:ext uri="{FF2B5EF4-FFF2-40B4-BE49-F238E27FC236}">
                <a16:creationId xmlns:a16="http://schemas.microsoft.com/office/drawing/2014/main" id="{3946EB32-9984-4CFD-FBF4-B5D3026899FF}"/>
              </a:ext>
            </a:extLst>
          </p:cNvPr>
          <p:cNvSpPr>
            <a:spLocks noGrp="1"/>
          </p:cNvSpPr>
          <p:nvPr>
            <p:ph type="sldNum" sz="quarter" idx="12"/>
          </p:nvPr>
        </p:nvSpPr>
        <p:spPr>
          <a:xfrm>
            <a:off x="9948863" y="6507212"/>
            <a:ext cx="1692274" cy="153888"/>
          </a:xfrm>
        </p:spPr>
        <p:txBody>
          <a:bodyPr wrap="square" anchor="ctr">
            <a:normAutofit/>
          </a:bodyPr>
          <a:lstStyle/>
          <a:p>
            <a:pPr rtl="0">
              <a:spcAft>
                <a:spcPts val="600"/>
              </a:spcAft>
            </a:pPr>
            <a:fld id="{DBA1B0FB-D917-4C8C-928F-313BD683BF39}" type="slidenum">
              <a:rPr lang="it-IT" noProof="0" smtClean="0"/>
              <a:pPr rtl="0">
                <a:spcAft>
                  <a:spcPts val="600"/>
                </a:spcAft>
              </a:pPr>
              <a:t>5</a:t>
            </a:fld>
            <a:endParaRPr lang="it-IT" noProof="0"/>
          </a:p>
        </p:txBody>
      </p:sp>
      <p:sp>
        <p:nvSpPr>
          <p:cNvPr id="8" name="Titolo 7">
            <a:extLst>
              <a:ext uri="{FF2B5EF4-FFF2-40B4-BE49-F238E27FC236}">
                <a16:creationId xmlns:a16="http://schemas.microsoft.com/office/drawing/2014/main" id="{E18AD248-B0B3-17AA-9AB8-58A8CF31E303}"/>
              </a:ext>
            </a:extLst>
          </p:cNvPr>
          <p:cNvSpPr>
            <a:spLocks noGrp="1"/>
          </p:cNvSpPr>
          <p:nvPr>
            <p:ph type="title"/>
          </p:nvPr>
        </p:nvSpPr>
        <p:spPr/>
        <p:txBody>
          <a:bodyPr/>
          <a:lstStyle/>
          <a:p>
            <a:r>
              <a:rPr lang="it-IT" sz="3600" dirty="0"/>
              <a:t>“Sì a una governance unitaria con visione olistica per la resilienza delle infrastrutture critiche italiane”*</a:t>
            </a:r>
          </a:p>
        </p:txBody>
      </p:sp>
      <p:sp>
        <p:nvSpPr>
          <p:cNvPr id="10" name="CasellaDiTesto 9">
            <a:extLst>
              <a:ext uri="{FF2B5EF4-FFF2-40B4-BE49-F238E27FC236}">
                <a16:creationId xmlns:a16="http://schemas.microsoft.com/office/drawing/2014/main" id="{644D49B0-4F10-AE6F-6F14-BC091AFFCF95}"/>
              </a:ext>
            </a:extLst>
          </p:cNvPr>
          <p:cNvSpPr txBox="1"/>
          <p:nvPr/>
        </p:nvSpPr>
        <p:spPr>
          <a:xfrm>
            <a:off x="109538" y="5182390"/>
            <a:ext cx="6096000" cy="923330"/>
          </a:xfrm>
          <a:prstGeom prst="rect">
            <a:avLst/>
          </a:prstGeom>
          <a:noFill/>
        </p:spPr>
        <p:txBody>
          <a:bodyPr wrap="square">
            <a:spAutoFit/>
          </a:bodyPr>
          <a:lstStyle/>
          <a:p>
            <a:r>
              <a:rPr lang="it-IT" b="1" i="0" dirty="0">
                <a:solidFill>
                  <a:srgbClr val="010101"/>
                </a:solidFill>
                <a:effectLst/>
                <a:highlight>
                  <a:srgbClr val="FFFFFF"/>
                </a:highlight>
                <a:latin typeface="PT Serif" panose="020A0603040505020204" pitchFamily="18" charset="0"/>
              </a:rPr>
              <a:t>Generale di Corpo d’Armata Franco Federici,  </a:t>
            </a:r>
          </a:p>
          <a:p>
            <a:r>
              <a:rPr lang="it-IT" b="1" i="0" dirty="0">
                <a:solidFill>
                  <a:srgbClr val="010101"/>
                </a:solidFill>
                <a:effectLst/>
                <a:highlight>
                  <a:srgbClr val="FFFFFF"/>
                </a:highlight>
                <a:latin typeface="PT Serif" panose="020A0603040505020204" pitchFamily="18" charset="0"/>
              </a:rPr>
              <a:t>Consigliere Militare del Presidente del Consiglio dei Ministri</a:t>
            </a:r>
            <a:endParaRPr lang="it-IT" dirty="0"/>
          </a:p>
        </p:txBody>
      </p:sp>
      <p:sp>
        <p:nvSpPr>
          <p:cNvPr id="14" name="CasellaDiTesto 13">
            <a:extLst>
              <a:ext uri="{FF2B5EF4-FFF2-40B4-BE49-F238E27FC236}">
                <a16:creationId xmlns:a16="http://schemas.microsoft.com/office/drawing/2014/main" id="{6EF3D5C0-B6AF-A1A8-4431-3B7A3D70A515}"/>
              </a:ext>
            </a:extLst>
          </p:cNvPr>
          <p:cNvSpPr txBox="1"/>
          <p:nvPr/>
        </p:nvSpPr>
        <p:spPr>
          <a:xfrm>
            <a:off x="164307" y="6181659"/>
            <a:ext cx="12082462" cy="523220"/>
          </a:xfrm>
          <a:prstGeom prst="rect">
            <a:avLst/>
          </a:prstGeom>
          <a:noFill/>
        </p:spPr>
        <p:txBody>
          <a:bodyPr wrap="square">
            <a:spAutoFit/>
          </a:bodyPr>
          <a:lstStyle/>
          <a:p>
            <a:r>
              <a:rPr lang="it-IT" sz="1400" dirty="0"/>
              <a:t>(*: </a:t>
            </a:r>
            <a:r>
              <a:rPr lang="it-IT" sz="1400" dirty="0">
                <a:hlinkClick r:id="rId3"/>
              </a:rPr>
              <a:t>https://www.cybersecitalia.it/intervista-al-generale-f-federici-consigliere-militare-di-meloni-si-a-una-governance-unitaria-con-visione-olistica-per-la-resilienza-delle-infrastrutture-critiche-italiane/28682/</a:t>
            </a:r>
            <a:r>
              <a:rPr lang="it-IT" sz="1400" dirty="0"/>
              <a:t> )</a:t>
            </a:r>
          </a:p>
        </p:txBody>
      </p:sp>
      <p:sp>
        <p:nvSpPr>
          <p:cNvPr id="20" name="CasellaDiTesto 19">
            <a:extLst>
              <a:ext uri="{FF2B5EF4-FFF2-40B4-BE49-F238E27FC236}">
                <a16:creationId xmlns:a16="http://schemas.microsoft.com/office/drawing/2014/main" id="{021FCBF4-4B56-8DFA-4CB1-B0EF5BE54376}"/>
              </a:ext>
            </a:extLst>
          </p:cNvPr>
          <p:cNvSpPr txBox="1"/>
          <p:nvPr/>
        </p:nvSpPr>
        <p:spPr>
          <a:xfrm>
            <a:off x="6269905" y="3138170"/>
            <a:ext cx="5435600" cy="1569660"/>
          </a:xfrm>
          <a:prstGeom prst="rect">
            <a:avLst/>
          </a:prstGeom>
        </p:spPr>
        <p:style>
          <a:lnRef idx="3">
            <a:schemeClr val="lt1"/>
          </a:lnRef>
          <a:fillRef idx="1">
            <a:schemeClr val="dk1"/>
          </a:fillRef>
          <a:effectRef idx="1">
            <a:schemeClr val="dk1"/>
          </a:effectRef>
          <a:fontRef idx="minor">
            <a:schemeClr val="lt1"/>
          </a:fontRef>
        </p:style>
        <p:txBody>
          <a:bodyPr wrap="square" rtlCol="0">
            <a:spAutoFit/>
          </a:bodyPr>
          <a:lstStyle/>
          <a:p>
            <a:r>
              <a:rPr lang="it-IT" sz="2400" i="1" dirty="0"/>
              <a:t>«Il cuore della disciplina, quindi, non è più l’infrastruttura ma il soggetto che la gestisce. Questa è, in effetti, anche la prospettiva adottata dalla Direttiva 2022/2557.»</a:t>
            </a:r>
          </a:p>
        </p:txBody>
      </p:sp>
      <p:sp>
        <p:nvSpPr>
          <p:cNvPr id="19" name="CasellaDiTesto 18">
            <a:extLst>
              <a:ext uri="{FF2B5EF4-FFF2-40B4-BE49-F238E27FC236}">
                <a16:creationId xmlns:a16="http://schemas.microsoft.com/office/drawing/2014/main" id="{98F46861-CE25-B6C5-46A6-F0F5E2F6D57A}"/>
              </a:ext>
            </a:extLst>
          </p:cNvPr>
          <p:cNvSpPr txBox="1"/>
          <p:nvPr/>
        </p:nvSpPr>
        <p:spPr>
          <a:xfrm>
            <a:off x="6174871" y="1881275"/>
            <a:ext cx="5606472" cy="4832092"/>
          </a:xfrm>
          <a:prstGeom prst="rect">
            <a:avLst/>
          </a:prstGeom>
        </p:spPr>
        <p:style>
          <a:lnRef idx="3">
            <a:schemeClr val="lt1"/>
          </a:lnRef>
          <a:fillRef idx="1">
            <a:schemeClr val="dk1"/>
          </a:fillRef>
          <a:effectRef idx="1">
            <a:schemeClr val="dk1"/>
          </a:effectRef>
          <a:fontRef idx="minor">
            <a:schemeClr val="lt1"/>
          </a:fontRef>
        </p:style>
        <p:txBody>
          <a:bodyPr wrap="square" rtlCol="0">
            <a:spAutoFit/>
          </a:bodyPr>
          <a:lstStyle/>
          <a:p>
            <a:pPr algn="just"/>
            <a:r>
              <a:rPr lang="it-IT" sz="2200" i="1" dirty="0"/>
              <a:t>«</a:t>
            </a:r>
            <a:r>
              <a:rPr lang="it-IT" sz="2200" b="1" i="1" dirty="0"/>
              <a:t>Perché lo chiamiamo “soggetto” e non “operatore”?  </a:t>
            </a:r>
          </a:p>
          <a:p>
            <a:r>
              <a:rPr lang="it-IT" sz="2200" i="1" dirty="0"/>
              <a:t>Direi che la scelta è legata alla inclusione, nella Direttiva, degli enti della pubblica amministrazione, ai quali mal si attagliano espressioni quali “operatore di infrastruttura critica” o “operatore di servizio essenziale”. Nella prospettiva italiana, comunque, questa terminologia non può neppure considerarsi una vera novità: infatti, nel decreto legge 105/2019 e nella normativa discendente si parla di “soggetti” che rientrano nel Perimetro di sicurezza nazionale cibernetica, in quanto esercitano funzioni essenziali o assicurano un servizio essenziale.»</a:t>
            </a:r>
            <a:endParaRPr lang="en-US" sz="2200" i="1" dirty="0"/>
          </a:p>
        </p:txBody>
      </p:sp>
    </p:spTree>
    <p:extLst>
      <p:ext uri="{BB962C8B-B14F-4D97-AF65-F5344CB8AC3E}">
        <p14:creationId xmlns:p14="http://schemas.microsoft.com/office/powerpoint/2010/main" val="1930772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565A8E-4500-5476-D428-3EA68B3CDC86}"/>
            </a:ext>
          </a:extLst>
        </p:cNvPr>
        <p:cNvGrpSpPr/>
        <p:nvPr/>
      </p:nvGrpSpPr>
      <p:grpSpPr>
        <a:xfrm>
          <a:off x="0" y="0"/>
          <a:ext cx="0" cy="0"/>
          <a:chOff x="0" y="0"/>
          <a:chExt cx="0" cy="0"/>
        </a:xfrm>
      </p:grpSpPr>
      <p:sp>
        <p:nvSpPr>
          <p:cNvPr id="15" name="Titolo 14">
            <a:extLst>
              <a:ext uri="{FF2B5EF4-FFF2-40B4-BE49-F238E27FC236}">
                <a16:creationId xmlns:a16="http://schemas.microsoft.com/office/drawing/2014/main" id="{164D4626-C863-EE91-0C2E-214919F188A6}"/>
              </a:ext>
            </a:extLst>
          </p:cNvPr>
          <p:cNvSpPr>
            <a:spLocks noGrp="1"/>
          </p:cNvSpPr>
          <p:nvPr>
            <p:ph type="title"/>
          </p:nvPr>
        </p:nvSpPr>
        <p:spPr>
          <a:xfrm>
            <a:off x="137715" y="442742"/>
            <a:ext cx="11916569" cy="1341669"/>
          </a:xfrm>
        </p:spPr>
        <p:txBody>
          <a:bodyPr vert="horz" wrap="square" lIns="0" tIns="0" rIns="0" bIns="0" rtlCol="0" anchor="t" anchorCtr="0">
            <a:normAutofit/>
          </a:bodyPr>
          <a:lstStyle/>
          <a:p>
            <a:pPr algn="ctr" rtl="0"/>
            <a:r>
              <a:rPr lang="it-IT" sz="4300" dirty="0"/>
              <a:t>III/ Principi di base della Direttiva CER</a:t>
            </a:r>
          </a:p>
        </p:txBody>
      </p:sp>
      <p:sp>
        <p:nvSpPr>
          <p:cNvPr id="4" name="Segnaposto numero diapositiva 3">
            <a:extLst>
              <a:ext uri="{FF2B5EF4-FFF2-40B4-BE49-F238E27FC236}">
                <a16:creationId xmlns:a16="http://schemas.microsoft.com/office/drawing/2014/main" id="{1FF41420-0706-7A4C-FFBE-BD2221A2595C}"/>
              </a:ext>
            </a:extLst>
          </p:cNvPr>
          <p:cNvSpPr>
            <a:spLocks noGrp="1"/>
          </p:cNvSpPr>
          <p:nvPr>
            <p:ph type="sldNum" sz="quarter" idx="12"/>
          </p:nvPr>
        </p:nvSpPr>
        <p:spPr>
          <a:xfrm>
            <a:off x="9948863" y="6507212"/>
            <a:ext cx="1692274" cy="153888"/>
          </a:xfrm>
        </p:spPr>
        <p:txBody>
          <a:bodyPr wrap="square" rtlCol="0" anchor="ctr">
            <a:normAutofit/>
          </a:bodyPr>
          <a:lstStyle/>
          <a:p>
            <a:pPr rtl="0">
              <a:spcAft>
                <a:spcPts val="600"/>
              </a:spcAft>
            </a:pPr>
            <a:fld id="{DBA1B0FB-D917-4C8C-928F-313BD683BF39}" type="slidenum">
              <a:rPr lang="it-IT" smtClean="0"/>
              <a:pPr rtl="0">
                <a:spcAft>
                  <a:spcPts val="600"/>
                </a:spcAft>
              </a:pPr>
              <a:t>6</a:t>
            </a:fld>
            <a:endParaRPr lang="it-IT"/>
          </a:p>
        </p:txBody>
      </p:sp>
      <p:sp>
        <p:nvSpPr>
          <p:cNvPr id="8" name="CasellaDiTesto 7">
            <a:extLst>
              <a:ext uri="{FF2B5EF4-FFF2-40B4-BE49-F238E27FC236}">
                <a16:creationId xmlns:a16="http://schemas.microsoft.com/office/drawing/2014/main" id="{15722C64-FDBE-1273-F5F6-D4DBADE9DC9B}"/>
              </a:ext>
            </a:extLst>
          </p:cNvPr>
          <p:cNvSpPr txBox="1"/>
          <p:nvPr/>
        </p:nvSpPr>
        <p:spPr>
          <a:xfrm>
            <a:off x="568171" y="1399920"/>
            <a:ext cx="10777491" cy="3785652"/>
          </a:xfrm>
          <a:prstGeom prst="rect">
            <a:avLst/>
          </a:prstGeom>
          <a:noFill/>
        </p:spPr>
        <p:txBody>
          <a:bodyPr wrap="square">
            <a:spAutoFit/>
          </a:bodyPr>
          <a:lstStyle/>
          <a:p>
            <a:pPr marL="285750" indent="-285750" algn="just">
              <a:buFont typeface="Wingdings" panose="05000000000000000000" pitchFamily="2" charset="2"/>
              <a:buChar char="Ø"/>
            </a:pPr>
            <a:r>
              <a:rPr lang="it-IT" sz="1600" cap="all" spc="200" dirty="0"/>
              <a:t>Entro il 17 luglio 2026 ogni stato individua i SOGGETTI CRITICI tra imprese i settori che forniscono servizi essenziali e di determinati aspetti della pubblica amministrazione.</a:t>
            </a:r>
          </a:p>
          <a:p>
            <a:pPr marL="285750" indent="-285750" algn="just">
              <a:buFont typeface="Wingdings" panose="05000000000000000000" pitchFamily="2" charset="2"/>
              <a:buChar char="Ø"/>
            </a:pPr>
            <a:endParaRPr lang="it-IT" sz="1600" cap="all" spc="200" dirty="0"/>
          </a:p>
          <a:p>
            <a:pPr marL="285750" indent="-285750" algn="just">
              <a:buFont typeface="Wingdings" panose="05000000000000000000" pitchFamily="2" charset="2"/>
              <a:buChar char="Ø"/>
            </a:pPr>
            <a:r>
              <a:rPr lang="it-IT" sz="1600" cap="all" spc="200" dirty="0"/>
              <a:t>Norme armonizzate volte a garantire:</a:t>
            </a:r>
          </a:p>
          <a:p>
            <a:pPr marL="742950" lvl="1" indent="-285750" algn="just">
              <a:buFont typeface="Wingdings" panose="05000000000000000000" pitchFamily="2" charset="2"/>
              <a:buChar char="ü"/>
            </a:pPr>
            <a:r>
              <a:rPr lang="it-IT" sz="1600" cap="all" spc="200" dirty="0"/>
              <a:t>la fornitura di servizi essenziali nel mercato interno, </a:t>
            </a:r>
          </a:p>
          <a:p>
            <a:pPr marL="742950" lvl="1" indent="-285750" algn="just">
              <a:buFont typeface="Wingdings" panose="05000000000000000000" pitchFamily="2" charset="2"/>
              <a:buChar char="ü"/>
            </a:pPr>
            <a:r>
              <a:rPr lang="it-IT" sz="1600" cap="all" spc="200" dirty="0"/>
              <a:t>aumentare la resilienza dei soggetti critici </a:t>
            </a:r>
          </a:p>
          <a:p>
            <a:pPr marL="742950" lvl="1" indent="-285750" algn="just">
              <a:buFont typeface="Wingdings" panose="05000000000000000000" pitchFamily="2" charset="2"/>
              <a:buChar char="ü"/>
            </a:pPr>
            <a:r>
              <a:rPr lang="it-IT" sz="1600" cap="all" spc="200" dirty="0"/>
              <a:t>e migliorare la cooperazione transfrontaliera tra le autorità competenti</a:t>
            </a:r>
          </a:p>
          <a:p>
            <a:pPr marL="285750" indent="-285750" algn="just">
              <a:buFont typeface="Wingdings" panose="05000000000000000000" pitchFamily="2" charset="2"/>
              <a:buChar char="Ø"/>
            </a:pPr>
            <a:endParaRPr lang="it-IT" sz="1600" cap="all" spc="200" dirty="0"/>
          </a:p>
          <a:p>
            <a:pPr marL="285750" indent="-285750" algn="just">
              <a:buFont typeface="Wingdings" panose="05000000000000000000" pitchFamily="2" charset="2"/>
              <a:buChar char="Ø"/>
            </a:pPr>
            <a:r>
              <a:rPr lang="it-IT" sz="1600" cap="all" spc="200" dirty="0"/>
              <a:t>Riconcilia la sicurezza negli ambiti cibernetico (SOGGETTI ESSENZIALI - SOGGETTI IMPORTANTI) e fisico (SOGGETTI CRITICI), offrendo un punto di vista ALL-HAZARD e RISK-BASED.</a:t>
            </a:r>
          </a:p>
          <a:p>
            <a:pPr marL="285750" indent="-285750" algn="just">
              <a:buFont typeface="Wingdings" panose="05000000000000000000" pitchFamily="2" charset="2"/>
              <a:buChar char="Ø"/>
            </a:pPr>
            <a:endParaRPr lang="it-IT" sz="1400" cap="all" spc="200" dirty="0"/>
          </a:p>
          <a:p>
            <a:pPr marL="285750" indent="-285750" algn="just">
              <a:buFont typeface="Wingdings" panose="05000000000000000000" pitchFamily="2" charset="2"/>
              <a:buChar char="Ø"/>
            </a:pPr>
            <a:endParaRPr lang="it-IT" dirty="0"/>
          </a:p>
        </p:txBody>
      </p:sp>
      <p:graphicFrame>
        <p:nvGraphicFramePr>
          <p:cNvPr id="2" name="Diagramma 1">
            <a:extLst>
              <a:ext uri="{FF2B5EF4-FFF2-40B4-BE49-F238E27FC236}">
                <a16:creationId xmlns:a16="http://schemas.microsoft.com/office/drawing/2014/main" id="{7C805F82-3E21-530A-F34A-41AC4EE1A94E}"/>
              </a:ext>
            </a:extLst>
          </p:cNvPr>
          <p:cNvGraphicFramePr/>
          <p:nvPr>
            <p:extLst>
              <p:ext uri="{D42A27DB-BD31-4B8C-83A1-F6EECF244321}">
                <p14:modId xmlns:p14="http://schemas.microsoft.com/office/powerpoint/2010/main" val="1647254704"/>
              </p:ext>
            </p:extLst>
          </p:nvPr>
        </p:nvGraphicFramePr>
        <p:xfrm>
          <a:off x="2031999" y="4358936"/>
          <a:ext cx="8128000" cy="24990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19625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5C4EBB-B24B-2F8F-B59C-2333ABA12A9E}"/>
            </a:ext>
          </a:extLst>
        </p:cNvPr>
        <p:cNvGrpSpPr/>
        <p:nvPr/>
      </p:nvGrpSpPr>
      <p:grpSpPr>
        <a:xfrm>
          <a:off x="0" y="0"/>
          <a:ext cx="0" cy="0"/>
          <a:chOff x="0" y="0"/>
          <a:chExt cx="0" cy="0"/>
        </a:xfrm>
      </p:grpSpPr>
      <p:sp>
        <p:nvSpPr>
          <p:cNvPr id="15" name="Titolo 14">
            <a:extLst>
              <a:ext uri="{FF2B5EF4-FFF2-40B4-BE49-F238E27FC236}">
                <a16:creationId xmlns:a16="http://schemas.microsoft.com/office/drawing/2014/main" id="{F1BC5FC7-EF44-8860-2776-39633E2BA37F}"/>
              </a:ext>
            </a:extLst>
          </p:cNvPr>
          <p:cNvSpPr>
            <a:spLocks noGrp="1"/>
          </p:cNvSpPr>
          <p:nvPr>
            <p:ph type="title"/>
          </p:nvPr>
        </p:nvSpPr>
        <p:spPr>
          <a:xfrm>
            <a:off x="137717" y="114270"/>
            <a:ext cx="11916569" cy="817886"/>
          </a:xfrm>
        </p:spPr>
        <p:txBody>
          <a:bodyPr vert="horz" wrap="square" lIns="0" tIns="0" rIns="0" bIns="0" rtlCol="0" anchor="t" anchorCtr="0">
            <a:normAutofit/>
          </a:bodyPr>
          <a:lstStyle/>
          <a:p>
            <a:pPr algn="ctr" rtl="0"/>
            <a:r>
              <a:rPr lang="it-IT" sz="4300" dirty="0"/>
              <a:t>Cronoprogramma 2024</a:t>
            </a:r>
          </a:p>
        </p:txBody>
      </p:sp>
      <p:graphicFrame>
        <p:nvGraphicFramePr>
          <p:cNvPr id="2" name="Diagramma 1">
            <a:extLst>
              <a:ext uri="{FF2B5EF4-FFF2-40B4-BE49-F238E27FC236}">
                <a16:creationId xmlns:a16="http://schemas.microsoft.com/office/drawing/2014/main" id="{1B5686DE-50D9-FC9A-F2E6-FCDBC8D35329}"/>
              </a:ext>
            </a:extLst>
          </p:cNvPr>
          <p:cNvGraphicFramePr/>
          <p:nvPr>
            <p:extLst>
              <p:ext uri="{D42A27DB-BD31-4B8C-83A1-F6EECF244321}">
                <p14:modId xmlns:p14="http://schemas.microsoft.com/office/powerpoint/2010/main" val="2546569459"/>
              </p:ext>
            </p:extLst>
          </p:nvPr>
        </p:nvGraphicFramePr>
        <p:xfrm>
          <a:off x="137714" y="665826"/>
          <a:ext cx="12054285" cy="61921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egnaposto numero diapositiva 3">
            <a:extLst>
              <a:ext uri="{FF2B5EF4-FFF2-40B4-BE49-F238E27FC236}">
                <a16:creationId xmlns:a16="http://schemas.microsoft.com/office/drawing/2014/main" id="{A1CEAC0D-1E1A-A92E-36A5-02163F6C819E}"/>
              </a:ext>
            </a:extLst>
          </p:cNvPr>
          <p:cNvSpPr>
            <a:spLocks noGrp="1"/>
          </p:cNvSpPr>
          <p:nvPr>
            <p:ph type="sldNum" sz="quarter" idx="12"/>
          </p:nvPr>
        </p:nvSpPr>
        <p:spPr>
          <a:xfrm>
            <a:off x="9948863" y="6507212"/>
            <a:ext cx="1692274" cy="153888"/>
          </a:xfrm>
        </p:spPr>
        <p:txBody>
          <a:bodyPr wrap="square" rtlCol="0" anchor="ctr">
            <a:normAutofit/>
          </a:bodyPr>
          <a:lstStyle/>
          <a:p>
            <a:pPr rtl="0">
              <a:spcAft>
                <a:spcPts val="600"/>
              </a:spcAft>
            </a:pPr>
            <a:fld id="{DBA1B0FB-D917-4C8C-928F-313BD683BF39}" type="slidenum">
              <a:rPr lang="it-IT" smtClean="0"/>
              <a:pPr rtl="0">
                <a:spcAft>
                  <a:spcPts val="600"/>
                </a:spcAft>
              </a:pPr>
              <a:t>7</a:t>
            </a:fld>
            <a:endParaRPr lang="it-IT"/>
          </a:p>
        </p:txBody>
      </p:sp>
      <p:sp>
        <p:nvSpPr>
          <p:cNvPr id="8" name="CasellaDiTesto 7">
            <a:extLst>
              <a:ext uri="{FF2B5EF4-FFF2-40B4-BE49-F238E27FC236}">
                <a16:creationId xmlns:a16="http://schemas.microsoft.com/office/drawing/2014/main" id="{E73126E4-DD57-E026-CA2B-28E94E4BB7D7}"/>
              </a:ext>
            </a:extLst>
          </p:cNvPr>
          <p:cNvSpPr txBox="1"/>
          <p:nvPr/>
        </p:nvSpPr>
        <p:spPr>
          <a:xfrm>
            <a:off x="621437" y="1861559"/>
            <a:ext cx="10777491" cy="646331"/>
          </a:xfrm>
          <a:prstGeom prst="rect">
            <a:avLst/>
          </a:prstGeom>
          <a:noFill/>
        </p:spPr>
        <p:txBody>
          <a:bodyPr wrap="square">
            <a:spAutoFit/>
          </a:bodyPr>
          <a:lstStyle/>
          <a:p>
            <a:pPr marL="285750" indent="-285750" algn="just">
              <a:buFont typeface="Wingdings" panose="05000000000000000000" pitchFamily="2" charset="2"/>
              <a:buChar char="Ø"/>
            </a:pPr>
            <a:endParaRPr lang="it-IT" dirty="0"/>
          </a:p>
          <a:p>
            <a:pPr marL="285750" indent="-285750" algn="just">
              <a:buFont typeface="Wingdings" panose="05000000000000000000" pitchFamily="2" charset="2"/>
              <a:buChar char="Ø"/>
            </a:pPr>
            <a:endParaRPr lang="it-IT" dirty="0"/>
          </a:p>
        </p:txBody>
      </p:sp>
    </p:spTree>
    <p:extLst>
      <p:ext uri="{BB962C8B-B14F-4D97-AF65-F5344CB8AC3E}">
        <p14:creationId xmlns:p14="http://schemas.microsoft.com/office/powerpoint/2010/main" val="35254995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2174B5-0997-98B1-9B1B-B2A5104965B7}"/>
            </a:ext>
          </a:extLst>
        </p:cNvPr>
        <p:cNvGrpSpPr/>
        <p:nvPr/>
      </p:nvGrpSpPr>
      <p:grpSpPr>
        <a:xfrm>
          <a:off x="0" y="0"/>
          <a:ext cx="0" cy="0"/>
          <a:chOff x="0" y="0"/>
          <a:chExt cx="0" cy="0"/>
        </a:xfrm>
      </p:grpSpPr>
      <p:sp>
        <p:nvSpPr>
          <p:cNvPr id="15" name="Titolo 14">
            <a:extLst>
              <a:ext uri="{FF2B5EF4-FFF2-40B4-BE49-F238E27FC236}">
                <a16:creationId xmlns:a16="http://schemas.microsoft.com/office/drawing/2014/main" id="{C4128039-B760-031E-7FF8-7CAEDE2438D4}"/>
              </a:ext>
            </a:extLst>
          </p:cNvPr>
          <p:cNvSpPr>
            <a:spLocks noGrp="1"/>
          </p:cNvSpPr>
          <p:nvPr>
            <p:ph type="title"/>
          </p:nvPr>
        </p:nvSpPr>
        <p:spPr>
          <a:xfrm>
            <a:off x="137715" y="83128"/>
            <a:ext cx="11916569" cy="1701284"/>
          </a:xfrm>
        </p:spPr>
        <p:txBody>
          <a:bodyPr vert="horz" wrap="square" lIns="0" tIns="0" rIns="0" bIns="0" rtlCol="0" anchor="t" anchorCtr="0">
            <a:normAutofit/>
          </a:bodyPr>
          <a:lstStyle/>
          <a:p>
            <a:pPr algn="ctr" rtl="0"/>
            <a:r>
              <a:rPr lang="it-IT" sz="4300" dirty="0"/>
              <a:t>Cosa prevede la Direttiva CER:</a:t>
            </a:r>
          </a:p>
        </p:txBody>
      </p:sp>
      <p:sp>
        <p:nvSpPr>
          <p:cNvPr id="4" name="Segnaposto numero diapositiva 3">
            <a:extLst>
              <a:ext uri="{FF2B5EF4-FFF2-40B4-BE49-F238E27FC236}">
                <a16:creationId xmlns:a16="http://schemas.microsoft.com/office/drawing/2014/main" id="{8EADDA79-BAFF-98BF-8F56-9CFAB21C4669}"/>
              </a:ext>
            </a:extLst>
          </p:cNvPr>
          <p:cNvSpPr>
            <a:spLocks noGrp="1"/>
          </p:cNvSpPr>
          <p:nvPr>
            <p:ph type="sldNum" sz="quarter" idx="12"/>
          </p:nvPr>
        </p:nvSpPr>
        <p:spPr>
          <a:xfrm>
            <a:off x="9948863" y="6507212"/>
            <a:ext cx="1692274" cy="153888"/>
          </a:xfrm>
        </p:spPr>
        <p:txBody>
          <a:bodyPr wrap="square" rtlCol="0" anchor="ctr">
            <a:normAutofit/>
          </a:bodyPr>
          <a:lstStyle/>
          <a:p>
            <a:pPr rtl="0">
              <a:spcAft>
                <a:spcPts val="600"/>
              </a:spcAft>
            </a:pPr>
            <a:fld id="{DBA1B0FB-D917-4C8C-928F-313BD683BF39}" type="slidenum">
              <a:rPr lang="it-IT" smtClean="0"/>
              <a:pPr rtl="0">
                <a:spcAft>
                  <a:spcPts val="600"/>
                </a:spcAft>
              </a:pPr>
              <a:t>8</a:t>
            </a:fld>
            <a:endParaRPr lang="it-IT"/>
          </a:p>
        </p:txBody>
      </p:sp>
      <p:sp>
        <p:nvSpPr>
          <p:cNvPr id="8" name="CasellaDiTesto 7">
            <a:extLst>
              <a:ext uri="{FF2B5EF4-FFF2-40B4-BE49-F238E27FC236}">
                <a16:creationId xmlns:a16="http://schemas.microsoft.com/office/drawing/2014/main" id="{922B1651-E24C-17B4-FA7B-0819BFE12106}"/>
              </a:ext>
            </a:extLst>
          </p:cNvPr>
          <p:cNvSpPr txBox="1"/>
          <p:nvPr/>
        </p:nvSpPr>
        <p:spPr>
          <a:xfrm>
            <a:off x="621437" y="1861559"/>
            <a:ext cx="10777491" cy="646331"/>
          </a:xfrm>
          <a:prstGeom prst="rect">
            <a:avLst/>
          </a:prstGeom>
          <a:noFill/>
        </p:spPr>
        <p:txBody>
          <a:bodyPr wrap="square">
            <a:spAutoFit/>
          </a:bodyPr>
          <a:lstStyle/>
          <a:p>
            <a:pPr marL="285750" indent="-285750" algn="just">
              <a:buFont typeface="Wingdings" panose="05000000000000000000" pitchFamily="2" charset="2"/>
              <a:buChar char="Ø"/>
            </a:pPr>
            <a:endParaRPr lang="it-IT" dirty="0"/>
          </a:p>
          <a:p>
            <a:pPr marL="285750" indent="-285750" algn="just">
              <a:buFont typeface="Wingdings" panose="05000000000000000000" pitchFamily="2" charset="2"/>
              <a:buChar char="Ø"/>
            </a:pPr>
            <a:endParaRPr lang="it-IT" dirty="0"/>
          </a:p>
        </p:txBody>
      </p:sp>
      <p:sp>
        <p:nvSpPr>
          <p:cNvPr id="3" name="CasellaDiTesto 2">
            <a:extLst>
              <a:ext uri="{FF2B5EF4-FFF2-40B4-BE49-F238E27FC236}">
                <a16:creationId xmlns:a16="http://schemas.microsoft.com/office/drawing/2014/main" id="{2C7D4D76-9546-8148-1D9A-3505C356EDCA}"/>
              </a:ext>
            </a:extLst>
          </p:cNvPr>
          <p:cNvSpPr txBox="1"/>
          <p:nvPr/>
        </p:nvSpPr>
        <p:spPr>
          <a:xfrm>
            <a:off x="338830" y="1028789"/>
            <a:ext cx="11514338" cy="5909310"/>
          </a:xfrm>
          <a:prstGeom prst="rect">
            <a:avLst/>
          </a:prstGeom>
          <a:noFill/>
        </p:spPr>
        <p:txBody>
          <a:bodyPr wrap="square">
            <a:spAutoFit/>
          </a:bodyPr>
          <a:lstStyle/>
          <a:p>
            <a:pPr marL="342900" indent="-342900">
              <a:buFont typeface="Wingdings" panose="05000000000000000000" pitchFamily="2" charset="2"/>
              <a:buChar char="Ø"/>
            </a:pPr>
            <a:r>
              <a:rPr lang="it-IT" b="1" dirty="0"/>
              <a:t>Per  STATI MEMBRI </a:t>
            </a:r>
          </a:p>
          <a:p>
            <a:pPr marL="342900" indent="-342900">
              <a:buFont typeface="Wingdings" panose="05000000000000000000" pitchFamily="2" charset="2"/>
              <a:buChar char="Ø"/>
            </a:pPr>
            <a:endParaRPr lang="it-IT" b="1" dirty="0"/>
          </a:p>
          <a:p>
            <a:pPr marL="800100" lvl="1" indent="-342900">
              <a:buFont typeface="Wingdings" panose="05000000000000000000" pitchFamily="2" charset="2"/>
              <a:buChar char="v"/>
            </a:pPr>
            <a:r>
              <a:rPr lang="it-IT" b="1" dirty="0"/>
              <a:t>stabilisce obblighi in merito all’adozione di misure specifiche volte a garantire </a:t>
            </a:r>
            <a:r>
              <a:rPr lang="it-IT" dirty="0"/>
              <a:t>che i servizi essenziali per il mantenimento di funzioni vitali della società o di attività economiche siano forniti senza impedimenti nel mercato interno, </a:t>
            </a:r>
          </a:p>
          <a:p>
            <a:pPr marL="800100" lvl="1" indent="-342900">
              <a:buFont typeface="Wingdings" panose="05000000000000000000" pitchFamily="2" charset="2"/>
              <a:buChar char="v"/>
            </a:pPr>
            <a:r>
              <a:rPr lang="it-IT" b="1" dirty="0"/>
              <a:t>obblighi di individuare i soggetti critici e di sostenerli nell’adempimento degli obblighi loro imposti</a:t>
            </a:r>
            <a:r>
              <a:rPr lang="it-IT" dirty="0"/>
              <a:t>;</a:t>
            </a:r>
          </a:p>
          <a:p>
            <a:pPr marL="800100" lvl="1" indent="-342900">
              <a:buFont typeface="Wingdings" panose="05000000000000000000" pitchFamily="2" charset="2"/>
              <a:buChar char="v"/>
            </a:pPr>
            <a:endParaRPr lang="it-IT" b="1" dirty="0"/>
          </a:p>
          <a:p>
            <a:pPr marL="342900" indent="-342900">
              <a:buFont typeface="Wingdings" panose="05000000000000000000" pitchFamily="2" charset="2"/>
              <a:buChar char="Ø"/>
            </a:pPr>
            <a:r>
              <a:rPr lang="it-IT" b="1" dirty="0"/>
              <a:t>Per SOGGETTI CRITICI</a:t>
            </a:r>
          </a:p>
          <a:p>
            <a:pPr marL="800100" lvl="1" indent="-342900">
              <a:buFont typeface="Wingdings" panose="05000000000000000000" pitchFamily="2" charset="2"/>
              <a:buChar char="v"/>
            </a:pPr>
            <a:r>
              <a:rPr lang="it-IT" b="1" dirty="0"/>
              <a:t>stabilisce obblighi volti a rafforzare la loro resilienza e la loro capacità di fornire servizi </a:t>
            </a:r>
            <a:r>
              <a:rPr lang="it-IT" dirty="0"/>
              <a:t>essenziali per il mantenimento di funzioni vitali della società o di attività economiche </a:t>
            </a:r>
          </a:p>
          <a:p>
            <a:pPr marL="800100" lvl="1" indent="-342900">
              <a:buFont typeface="Wingdings" panose="05000000000000000000" pitchFamily="2" charset="2"/>
              <a:buChar char="v"/>
            </a:pPr>
            <a:r>
              <a:rPr lang="it-IT" b="1" dirty="0"/>
              <a:t>stabilisce misure intese a raggiungere un livello di resilienza elevato dei soggetti critici </a:t>
            </a:r>
            <a:r>
              <a:rPr lang="it-IT" dirty="0"/>
              <a:t>al fine di garantire la fornitura di servizi essenziali nell’Unione e migliorare il funzionamento del mercato interno. </a:t>
            </a:r>
          </a:p>
          <a:p>
            <a:pPr marL="800100" lvl="1" indent="-342900">
              <a:buFont typeface="Wingdings" panose="05000000000000000000" pitchFamily="2" charset="2"/>
              <a:buChar char="v"/>
            </a:pPr>
            <a:endParaRPr lang="it-IT" dirty="0"/>
          </a:p>
          <a:p>
            <a:pPr marL="342900" indent="-342900">
              <a:buFont typeface="Wingdings" panose="05000000000000000000" pitchFamily="2" charset="2"/>
              <a:buChar char="q"/>
            </a:pPr>
            <a:r>
              <a:rPr lang="it-IT" b="1" dirty="0"/>
              <a:t>stabilisce norme</a:t>
            </a:r>
            <a:r>
              <a:rPr lang="it-IT" dirty="0"/>
              <a:t>:</a:t>
            </a:r>
          </a:p>
          <a:p>
            <a:pPr marL="742950" lvl="1" indent="-285750">
              <a:buFont typeface="Wingdings" panose="05000000000000000000" pitchFamily="2" charset="2"/>
              <a:buChar char="ü"/>
            </a:pPr>
            <a:r>
              <a:rPr lang="it-IT" dirty="0"/>
              <a:t>riguardanti la </a:t>
            </a:r>
            <a:r>
              <a:rPr lang="it-IT" b="1" dirty="0"/>
              <a:t>vigilanza </a:t>
            </a:r>
            <a:r>
              <a:rPr lang="it-IT" dirty="0"/>
              <a:t>sui soggetti critici; </a:t>
            </a:r>
          </a:p>
          <a:p>
            <a:pPr marL="742950" lvl="1" indent="-285750">
              <a:buFont typeface="Wingdings" panose="05000000000000000000" pitchFamily="2" charset="2"/>
              <a:buChar char="ü"/>
            </a:pPr>
            <a:r>
              <a:rPr lang="it-IT" dirty="0"/>
              <a:t>riguardanti l</a:t>
            </a:r>
            <a:r>
              <a:rPr lang="it-IT" b="1" dirty="0"/>
              <a:t>’esecuzione</a:t>
            </a:r>
            <a:r>
              <a:rPr lang="it-IT" dirty="0"/>
              <a:t>;</a:t>
            </a:r>
          </a:p>
          <a:p>
            <a:pPr marL="742950" lvl="1" indent="-285750">
              <a:buFont typeface="Wingdings" panose="05000000000000000000" pitchFamily="2" charset="2"/>
              <a:buChar char="ü"/>
            </a:pPr>
            <a:r>
              <a:rPr lang="it-IT" dirty="0"/>
              <a:t>per </a:t>
            </a:r>
            <a:r>
              <a:rPr lang="it-IT" b="1" dirty="0"/>
              <a:t>l’individuazione dei soggetti critici di particolare rilevanza a livello europeo </a:t>
            </a:r>
            <a:r>
              <a:rPr lang="it-IT" dirty="0"/>
              <a:t>e sulle </a:t>
            </a:r>
            <a:r>
              <a:rPr lang="it-IT" b="1" dirty="0"/>
              <a:t>missioni di consulenza</a:t>
            </a:r>
            <a:r>
              <a:rPr lang="it-IT" dirty="0"/>
              <a:t> per valutare le misure predisposte da tali soggetti per adempiere ai propri obblighi;</a:t>
            </a:r>
          </a:p>
          <a:p>
            <a:pPr marL="857250" lvl="1" indent="-400050">
              <a:buFont typeface="Wingdings" panose="05000000000000000000" pitchFamily="2" charset="2"/>
              <a:buChar char="ü"/>
            </a:pPr>
            <a:endParaRPr lang="it-IT" dirty="0"/>
          </a:p>
          <a:p>
            <a:pPr marL="342900" indent="-342900">
              <a:buFont typeface="Wingdings" panose="05000000000000000000" pitchFamily="2" charset="2"/>
              <a:buChar char="q"/>
            </a:pPr>
            <a:r>
              <a:rPr lang="it-IT" dirty="0"/>
              <a:t>stabilisce </a:t>
            </a:r>
            <a:r>
              <a:rPr lang="it-IT" b="1" dirty="0"/>
              <a:t>procedure comuni di cooperazione e comunicazione </a:t>
            </a:r>
            <a:r>
              <a:rPr lang="it-IT" dirty="0"/>
              <a:t>sull’applicazione della presente direttiva;</a:t>
            </a:r>
          </a:p>
          <a:p>
            <a:pPr marL="342900" indent="-342900">
              <a:buFont typeface="Wingdings" panose="05000000000000000000" pitchFamily="2" charset="2"/>
              <a:buChar char="Ø"/>
            </a:pPr>
            <a:endParaRPr lang="it-IT" dirty="0"/>
          </a:p>
        </p:txBody>
      </p:sp>
    </p:spTree>
    <p:extLst>
      <p:ext uri="{BB962C8B-B14F-4D97-AF65-F5344CB8AC3E}">
        <p14:creationId xmlns:p14="http://schemas.microsoft.com/office/powerpoint/2010/main" val="18598016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14">
            <a:extLst>
              <a:ext uri="{FF2B5EF4-FFF2-40B4-BE49-F238E27FC236}">
                <a16:creationId xmlns:a16="http://schemas.microsoft.com/office/drawing/2014/main" id="{79A9074D-8AC1-DDE4-0B77-4054F5A1A74C}"/>
              </a:ext>
            </a:extLst>
          </p:cNvPr>
          <p:cNvSpPr>
            <a:spLocks noGrp="1"/>
          </p:cNvSpPr>
          <p:nvPr>
            <p:ph type="title"/>
          </p:nvPr>
        </p:nvSpPr>
        <p:spPr>
          <a:xfrm>
            <a:off x="290322" y="196900"/>
            <a:ext cx="11091862" cy="1331913"/>
          </a:xfrm>
        </p:spPr>
        <p:txBody>
          <a:bodyPr vert="horz" wrap="square" lIns="0" tIns="0" rIns="0" bIns="0" rtlCol="0" anchor="t" anchorCtr="0">
            <a:normAutofit/>
          </a:bodyPr>
          <a:lstStyle/>
          <a:p>
            <a:pPr rtl="0"/>
            <a:r>
              <a:rPr lang="it-IT" dirty="0">
                <a:solidFill>
                  <a:schemeClr val="tx1"/>
                </a:solidFill>
                <a:latin typeface="+mj-lt"/>
                <a:ea typeface="+mj-ea"/>
                <a:cs typeface="+mj-cs"/>
              </a:rPr>
              <a:t>La Direttiva NIS2 vs NIS</a:t>
            </a:r>
          </a:p>
        </p:txBody>
      </p:sp>
      <p:sp>
        <p:nvSpPr>
          <p:cNvPr id="18" name="Date Placeholder 4">
            <a:extLst>
              <a:ext uri="{FF2B5EF4-FFF2-40B4-BE49-F238E27FC236}">
                <a16:creationId xmlns:a16="http://schemas.microsoft.com/office/drawing/2014/main" id="{176C6134-FCCC-9DC9-550E-1FD6CBD2ED84}"/>
              </a:ext>
            </a:extLst>
          </p:cNvPr>
          <p:cNvSpPr>
            <a:spLocks noGrp="1"/>
          </p:cNvSpPr>
          <p:nvPr>
            <p:ph type="dt" sz="half" idx="10"/>
          </p:nvPr>
        </p:nvSpPr>
        <p:spPr>
          <a:xfrm>
            <a:off x="550863" y="6507212"/>
            <a:ext cx="2628900" cy="153888"/>
          </a:xfrm>
        </p:spPr>
        <p:txBody>
          <a:bodyPr/>
          <a:lstStyle/>
          <a:p>
            <a:pPr rtl="0">
              <a:spcAft>
                <a:spcPts val="600"/>
              </a:spcAft>
            </a:pPr>
            <a:r>
              <a:rPr lang="it-IT"/>
              <a:t>Martedì 2 febbraio 20XX</a:t>
            </a:r>
          </a:p>
        </p:txBody>
      </p:sp>
      <p:sp>
        <p:nvSpPr>
          <p:cNvPr id="20" name="Footer Placeholder 5">
            <a:extLst>
              <a:ext uri="{FF2B5EF4-FFF2-40B4-BE49-F238E27FC236}">
                <a16:creationId xmlns:a16="http://schemas.microsoft.com/office/drawing/2014/main" id="{7DEEB906-B27F-19F1-4F46-9D9CD00CEEE5}"/>
              </a:ext>
            </a:extLst>
          </p:cNvPr>
          <p:cNvSpPr>
            <a:spLocks noGrp="1"/>
          </p:cNvSpPr>
          <p:nvPr>
            <p:ph type="ftr" sz="quarter" idx="11"/>
          </p:nvPr>
        </p:nvSpPr>
        <p:spPr>
          <a:xfrm>
            <a:off x="3359150" y="6507212"/>
            <a:ext cx="6379210" cy="153888"/>
          </a:xfrm>
        </p:spPr>
        <p:txBody>
          <a:bodyPr/>
          <a:lstStyle/>
          <a:p>
            <a:pPr rtl="0">
              <a:spcAft>
                <a:spcPts val="600"/>
              </a:spcAft>
            </a:pPr>
            <a:r>
              <a:rPr lang="it-IT"/>
              <a:t>Testo del piè di pagina di esempio</a:t>
            </a:r>
          </a:p>
        </p:txBody>
      </p:sp>
      <p:pic>
        <p:nvPicPr>
          <p:cNvPr id="4" name="Immagine 3">
            <a:extLst>
              <a:ext uri="{FF2B5EF4-FFF2-40B4-BE49-F238E27FC236}">
                <a16:creationId xmlns:a16="http://schemas.microsoft.com/office/drawing/2014/main" id="{C522E5B2-A941-015D-27F8-154436588923}"/>
              </a:ext>
            </a:extLst>
          </p:cNvPr>
          <p:cNvPicPr>
            <a:picLocks noChangeAspect="1"/>
          </p:cNvPicPr>
          <p:nvPr/>
        </p:nvPicPr>
        <p:blipFill>
          <a:blip r:embed="rId2"/>
          <a:stretch>
            <a:fillRect/>
          </a:stretch>
        </p:blipFill>
        <p:spPr>
          <a:xfrm>
            <a:off x="108456" y="862856"/>
            <a:ext cx="7687348" cy="5850970"/>
          </a:xfrm>
          <a:prstGeom prst="rect">
            <a:avLst/>
          </a:prstGeom>
          <a:ln>
            <a:noFill/>
          </a:ln>
          <a:effectLst>
            <a:outerShdw blurRad="292100" dist="139700" dir="2700000" algn="tl" rotWithShape="0">
              <a:srgbClr val="333333">
                <a:alpha val="65000"/>
              </a:srgbClr>
            </a:outerShdw>
          </a:effectLst>
        </p:spPr>
      </p:pic>
      <p:sp>
        <p:nvSpPr>
          <p:cNvPr id="13" name="Slide Number Placeholder 6">
            <a:extLst>
              <a:ext uri="{FF2B5EF4-FFF2-40B4-BE49-F238E27FC236}">
                <a16:creationId xmlns:a16="http://schemas.microsoft.com/office/drawing/2014/main" id="{203E15D9-B138-6E27-2047-9162CA07DD32}"/>
              </a:ext>
            </a:extLst>
          </p:cNvPr>
          <p:cNvSpPr>
            <a:spLocks noGrp="1"/>
          </p:cNvSpPr>
          <p:nvPr>
            <p:ph type="sldNum" sz="quarter" idx="12"/>
          </p:nvPr>
        </p:nvSpPr>
        <p:spPr>
          <a:xfrm>
            <a:off x="9948863" y="6507212"/>
            <a:ext cx="1692274" cy="153888"/>
          </a:xfrm>
        </p:spPr>
        <p:txBody>
          <a:bodyPr vert="horz" wrap="square" lIns="0" tIns="0" rIns="0" bIns="0" rtlCol="0" anchor="ctr">
            <a:normAutofit/>
          </a:bodyPr>
          <a:lstStyle/>
          <a:p>
            <a:pPr>
              <a:spcAft>
                <a:spcPts val="600"/>
              </a:spcAft>
            </a:pPr>
            <a:fld id="{DBA1B0FB-D917-4C8C-928F-313BD683BF39}" type="slidenum">
              <a:rPr lang="it-IT" smtClean="0"/>
              <a:pPr>
                <a:spcAft>
                  <a:spcPts val="600"/>
                </a:spcAft>
              </a:pPr>
              <a:t>9</a:t>
            </a:fld>
            <a:endParaRPr lang="it-IT"/>
          </a:p>
        </p:txBody>
      </p:sp>
      <p:pic>
        <p:nvPicPr>
          <p:cNvPr id="2" name="Immagine 1">
            <a:extLst>
              <a:ext uri="{FF2B5EF4-FFF2-40B4-BE49-F238E27FC236}">
                <a16:creationId xmlns:a16="http://schemas.microsoft.com/office/drawing/2014/main" id="{47F37602-7DE3-0BAD-447B-87EA9CA349F7}"/>
              </a:ext>
            </a:extLst>
          </p:cNvPr>
          <p:cNvPicPr>
            <a:picLocks noChangeAspect="1"/>
          </p:cNvPicPr>
          <p:nvPr/>
        </p:nvPicPr>
        <p:blipFill>
          <a:blip r:embed="rId3"/>
          <a:stretch>
            <a:fillRect/>
          </a:stretch>
        </p:blipFill>
        <p:spPr>
          <a:xfrm>
            <a:off x="5214471" y="2273950"/>
            <a:ext cx="1932054" cy="4387150"/>
          </a:xfrm>
          <a:prstGeom prst="rect">
            <a:avLst/>
          </a:prstGeom>
        </p:spPr>
      </p:pic>
    </p:spTree>
    <p:extLst>
      <p:ext uri="{BB962C8B-B14F-4D97-AF65-F5344CB8AC3E}">
        <p14:creationId xmlns:p14="http://schemas.microsoft.com/office/powerpoint/2010/main" val="1575041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14">
            <a:extLst>
              <a:ext uri="{FF2B5EF4-FFF2-40B4-BE49-F238E27FC236}">
                <a16:creationId xmlns:a16="http://schemas.microsoft.com/office/drawing/2014/main" id="{79A9074D-8AC1-DDE4-0B77-4054F5A1A74C}"/>
              </a:ext>
            </a:extLst>
          </p:cNvPr>
          <p:cNvSpPr>
            <a:spLocks noGrp="1"/>
          </p:cNvSpPr>
          <p:nvPr>
            <p:ph type="title"/>
          </p:nvPr>
        </p:nvSpPr>
        <p:spPr>
          <a:xfrm>
            <a:off x="290322" y="196900"/>
            <a:ext cx="11091862" cy="1331913"/>
          </a:xfrm>
        </p:spPr>
        <p:txBody>
          <a:bodyPr vert="horz" wrap="square" lIns="0" tIns="0" rIns="0" bIns="0" rtlCol="0" anchor="t" anchorCtr="0">
            <a:normAutofit/>
          </a:bodyPr>
          <a:lstStyle/>
          <a:p>
            <a:pPr rtl="0"/>
            <a:r>
              <a:rPr lang="it-IT" dirty="0">
                <a:solidFill>
                  <a:schemeClr val="tx1"/>
                </a:solidFill>
                <a:latin typeface="+mj-lt"/>
                <a:ea typeface="+mj-ea"/>
                <a:cs typeface="+mj-cs"/>
              </a:rPr>
              <a:t>La Direttiva NIS2 vs NIS</a:t>
            </a:r>
          </a:p>
        </p:txBody>
      </p:sp>
      <p:sp>
        <p:nvSpPr>
          <p:cNvPr id="18" name="Date Placeholder 4">
            <a:extLst>
              <a:ext uri="{FF2B5EF4-FFF2-40B4-BE49-F238E27FC236}">
                <a16:creationId xmlns:a16="http://schemas.microsoft.com/office/drawing/2014/main" id="{176C6134-FCCC-9DC9-550E-1FD6CBD2ED84}"/>
              </a:ext>
            </a:extLst>
          </p:cNvPr>
          <p:cNvSpPr>
            <a:spLocks noGrp="1"/>
          </p:cNvSpPr>
          <p:nvPr>
            <p:ph type="dt" sz="half" idx="10"/>
          </p:nvPr>
        </p:nvSpPr>
        <p:spPr>
          <a:xfrm>
            <a:off x="550863" y="6507212"/>
            <a:ext cx="2628900" cy="153888"/>
          </a:xfrm>
        </p:spPr>
        <p:txBody>
          <a:bodyPr/>
          <a:lstStyle/>
          <a:p>
            <a:pPr rtl="0">
              <a:spcAft>
                <a:spcPts val="600"/>
              </a:spcAft>
            </a:pPr>
            <a:r>
              <a:rPr lang="it-IT"/>
              <a:t>Martedì 2 febbraio 20XX</a:t>
            </a:r>
          </a:p>
        </p:txBody>
      </p:sp>
      <p:sp>
        <p:nvSpPr>
          <p:cNvPr id="20" name="Footer Placeholder 5">
            <a:extLst>
              <a:ext uri="{FF2B5EF4-FFF2-40B4-BE49-F238E27FC236}">
                <a16:creationId xmlns:a16="http://schemas.microsoft.com/office/drawing/2014/main" id="{7DEEB906-B27F-19F1-4F46-9D9CD00CEEE5}"/>
              </a:ext>
            </a:extLst>
          </p:cNvPr>
          <p:cNvSpPr>
            <a:spLocks noGrp="1"/>
          </p:cNvSpPr>
          <p:nvPr>
            <p:ph type="ftr" sz="quarter" idx="11"/>
          </p:nvPr>
        </p:nvSpPr>
        <p:spPr>
          <a:xfrm>
            <a:off x="3359150" y="6507212"/>
            <a:ext cx="6379210" cy="153888"/>
          </a:xfrm>
        </p:spPr>
        <p:txBody>
          <a:bodyPr/>
          <a:lstStyle/>
          <a:p>
            <a:pPr rtl="0">
              <a:spcAft>
                <a:spcPts val="600"/>
              </a:spcAft>
            </a:pPr>
            <a:r>
              <a:rPr lang="it-IT"/>
              <a:t>Testo del piè di pagina di esempio</a:t>
            </a:r>
          </a:p>
        </p:txBody>
      </p:sp>
      <p:pic>
        <p:nvPicPr>
          <p:cNvPr id="4" name="Immagine 3">
            <a:extLst>
              <a:ext uri="{FF2B5EF4-FFF2-40B4-BE49-F238E27FC236}">
                <a16:creationId xmlns:a16="http://schemas.microsoft.com/office/drawing/2014/main" id="{C522E5B2-A941-015D-27F8-154436588923}"/>
              </a:ext>
            </a:extLst>
          </p:cNvPr>
          <p:cNvPicPr>
            <a:picLocks noChangeAspect="1"/>
          </p:cNvPicPr>
          <p:nvPr/>
        </p:nvPicPr>
        <p:blipFill>
          <a:blip r:embed="rId2"/>
          <a:stretch>
            <a:fillRect/>
          </a:stretch>
        </p:blipFill>
        <p:spPr>
          <a:xfrm>
            <a:off x="108456" y="862856"/>
            <a:ext cx="7687348" cy="5850970"/>
          </a:xfrm>
          <a:prstGeom prst="rect">
            <a:avLst/>
          </a:prstGeom>
          <a:ln>
            <a:noFill/>
          </a:ln>
          <a:effectLst>
            <a:outerShdw blurRad="292100" dist="139700" dir="2700000" algn="tl" rotWithShape="0">
              <a:srgbClr val="333333">
                <a:alpha val="65000"/>
              </a:srgbClr>
            </a:outerShdw>
          </a:effectLst>
        </p:spPr>
      </p:pic>
      <p:sp>
        <p:nvSpPr>
          <p:cNvPr id="13" name="Slide Number Placeholder 6">
            <a:extLst>
              <a:ext uri="{FF2B5EF4-FFF2-40B4-BE49-F238E27FC236}">
                <a16:creationId xmlns:a16="http://schemas.microsoft.com/office/drawing/2014/main" id="{203E15D9-B138-6E27-2047-9162CA07DD32}"/>
              </a:ext>
            </a:extLst>
          </p:cNvPr>
          <p:cNvSpPr>
            <a:spLocks noGrp="1"/>
          </p:cNvSpPr>
          <p:nvPr>
            <p:ph type="sldNum" sz="quarter" idx="12"/>
          </p:nvPr>
        </p:nvSpPr>
        <p:spPr>
          <a:xfrm>
            <a:off x="9948863" y="6507212"/>
            <a:ext cx="1692274" cy="153888"/>
          </a:xfrm>
        </p:spPr>
        <p:txBody>
          <a:bodyPr vert="horz" wrap="square" lIns="0" tIns="0" rIns="0" bIns="0" rtlCol="0" anchor="ctr">
            <a:normAutofit/>
          </a:bodyPr>
          <a:lstStyle/>
          <a:p>
            <a:pPr>
              <a:spcAft>
                <a:spcPts val="600"/>
              </a:spcAft>
            </a:pPr>
            <a:fld id="{DBA1B0FB-D917-4C8C-928F-313BD683BF39}" type="slidenum">
              <a:rPr lang="it-IT" smtClean="0"/>
              <a:pPr>
                <a:spcAft>
                  <a:spcPts val="600"/>
                </a:spcAft>
              </a:pPr>
              <a:t>10</a:t>
            </a:fld>
            <a:endParaRPr lang="it-IT"/>
          </a:p>
        </p:txBody>
      </p:sp>
      <p:pic>
        <p:nvPicPr>
          <p:cNvPr id="2" name="Immagine 1">
            <a:extLst>
              <a:ext uri="{FF2B5EF4-FFF2-40B4-BE49-F238E27FC236}">
                <a16:creationId xmlns:a16="http://schemas.microsoft.com/office/drawing/2014/main" id="{47F37602-7DE3-0BAD-447B-87EA9CA349F7}"/>
              </a:ext>
            </a:extLst>
          </p:cNvPr>
          <p:cNvPicPr>
            <a:picLocks noChangeAspect="1"/>
          </p:cNvPicPr>
          <p:nvPr/>
        </p:nvPicPr>
        <p:blipFill>
          <a:blip r:embed="rId3"/>
          <a:stretch>
            <a:fillRect/>
          </a:stretch>
        </p:blipFill>
        <p:spPr>
          <a:xfrm>
            <a:off x="5214471" y="2273950"/>
            <a:ext cx="1932054" cy="4387150"/>
          </a:xfrm>
          <a:prstGeom prst="rect">
            <a:avLst/>
          </a:prstGeom>
        </p:spPr>
      </p:pic>
      <p:pic>
        <p:nvPicPr>
          <p:cNvPr id="6" name="Immagine 5">
            <a:extLst>
              <a:ext uri="{FF2B5EF4-FFF2-40B4-BE49-F238E27FC236}">
                <a16:creationId xmlns:a16="http://schemas.microsoft.com/office/drawing/2014/main" id="{AB8DD7FD-A9CA-F14F-EF62-CFB180E4EF74}"/>
              </a:ext>
            </a:extLst>
          </p:cNvPr>
          <p:cNvPicPr>
            <a:picLocks noChangeAspect="1"/>
          </p:cNvPicPr>
          <p:nvPr/>
        </p:nvPicPr>
        <p:blipFill>
          <a:blip r:embed="rId4"/>
          <a:stretch>
            <a:fillRect/>
          </a:stretch>
        </p:blipFill>
        <p:spPr>
          <a:xfrm>
            <a:off x="5906180" y="336400"/>
            <a:ext cx="5932307" cy="579824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531926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B4F16F-D1D1-2A08-74EA-F7E1A8894C94}"/>
            </a:ext>
          </a:extLst>
        </p:cNvPr>
        <p:cNvGrpSpPr/>
        <p:nvPr/>
      </p:nvGrpSpPr>
      <p:grpSpPr>
        <a:xfrm>
          <a:off x="0" y="0"/>
          <a:ext cx="0" cy="0"/>
          <a:chOff x="0" y="0"/>
          <a:chExt cx="0" cy="0"/>
        </a:xfrm>
      </p:grpSpPr>
      <p:sp>
        <p:nvSpPr>
          <p:cNvPr id="15" name="Titolo 14">
            <a:extLst>
              <a:ext uri="{FF2B5EF4-FFF2-40B4-BE49-F238E27FC236}">
                <a16:creationId xmlns:a16="http://schemas.microsoft.com/office/drawing/2014/main" id="{535AF760-7272-95C5-5590-4E2A85E9074E}"/>
              </a:ext>
            </a:extLst>
          </p:cNvPr>
          <p:cNvSpPr>
            <a:spLocks noGrp="1"/>
          </p:cNvSpPr>
          <p:nvPr>
            <p:ph type="title"/>
          </p:nvPr>
        </p:nvSpPr>
        <p:spPr>
          <a:xfrm>
            <a:off x="4969164" y="286617"/>
            <a:ext cx="6511636" cy="1341669"/>
          </a:xfrm>
        </p:spPr>
        <p:txBody>
          <a:bodyPr vert="horz" wrap="square" lIns="0" tIns="0" rIns="0" bIns="0" rtlCol="0" anchor="t" anchorCtr="0">
            <a:normAutofit/>
          </a:bodyPr>
          <a:lstStyle/>
          <a:p>
            <a:pPr algn="ctr" rtl="0"/>
            <a:r>
              <a:rPr lang="it-IT" sz="4300" dirty="0"/>
              <a:t>SOGGETTI CRITICI /1</a:t>
            </a:r>
          </a:p>
        </p:txBody>
      </p:sp>
      <p:pic>
        <p:nvPicPr>
          <p:cNvPr id="12" name="Immagine 11" descr="Immagine che contiene cielo, nuvola, aria aperta, edificio&#10;&#10;Descrizione generata automaticamente">
            <a:extLst>
              <a:ext uri="{FF2B5EF4-FFF2-40B4-BE49-F238E27FC236}">
                <a16:creationId xmlns:a16="http://schemas.microsoft.com/office/drawing/2014/main" id="{9528B927-3402-BD92-0C86-B260A5E4C4C4}"/>
              </a:ext>
            </a:extLst>
          </p:cNvPr>
          <p:cNvPicPr>
            <a:picLocks noChangeAspect="1"/>
          </p:cNvPicPr>
          <p:nvPr/>
        </p:nvPicPr>
        <p:blipFill>
          <a:blip r:embed="rId3">
            <a:alphaModFix amt="35000"/>
          </a:blip>
          <a:stretch>
            <a:fillRect/>
          </a:stretch>
        </p:blipFill>
        <p:spPr>
          <a:xfrm>
            <a:off x="0" y="-622720"/>
            <a:ext cx="12330260" cy="8220174"/>
          </a:xfrm>
          <a:prstGeom prst="rect">
            <a:avLst/>
          </a:prstGeom>
        </p:spPr>
      </p:pic>
      <p:sp>
        <p:nvSpPr>
          <p:cNvPr id="4" name="Segnaposto numero diapositiva 3">
            <a:extLst>
              <a:ext uri="{FF2B5EF4-FFF2-40B4-BE49-F238E27FC236}">
                <a16:creationId xmlns:a16="http://schemas.microsoft.com/office/drawing/2014/main" id="{72175AFA-77DC-564B-4F32-01D027B90C20}"/>
              </a:ext>
            </a:extLst>
          </p:cNvPr>
          <p:cNvSpPr>
            <a:spLocks noGrp="1"/>
          </p:cNvSpPr>
          <p:nvPr>
            <p:ph type="sldNum" sz="quarter" idx="12"/>
          </p:nvPr>
        </p:nvSpPr>
        <p:spPr>
          <a:xfrm>
            <a:off x="9948863" y="6507212"/>
            <a:ext cx="1692274" cy="153888"/>
          </a:xfrm>
        </p:spPr>
        <p:txBody>
          <a:bodyPr wrap="square" rtlCol="0" anchor="ctr">
            <a:normAutofit/>
          </a:bodyPr>
          <a:lstStyle/>
          <a:p>
            <a:pPr rtl="0">
              <a:spcAft>
                <a:spcPts val="600"/>
              </a:spcAft>
            </a:pPr>
            <a:fld id="{DBA1B0FB-D917-4C8C-928F-313BD683BF39}" type="slidenum">
              <a:rPr lang="it-IT" smtClean="0"/>
              <a:pPr rtl="0">
                <a:spcAft>
                  <a:spcPts val="600"/>
                </a:spcAft>
              </a:pPr>
              <a:t>11</a:t>
            </a:fld>
            <a:endParaRPr lang="it-IT"/>
          </a:p>
        </p:txBody>
      </p:sp>
      <p:sp>
        <p:nvSpPr>
          <p:cNvPr id="3" name="CasellaDiTesto 2">
            <a:extLst>
              <a:ext uri="{FF2B5EF4-FFF2-40B4-BE49-F238E27FC236}">
                <a16:creationId xmlns:a16="http://schemas.microsoft.com/office/drawing/2014/main" id="{E62562EA-F2ED-FD23-D244-2CD6748340DB}"/>
              </a:ext>
            </a:extLst>
          </p:cNvPr>
          <p:cNvSpPr txBox="1"/>
          <p:nvPr/>
        </p:nvSpPr>
        <p:spPr>
          <a:xfrm>
            <a:off x="5358810" y="2043429"/>
            <a:ext cx="5304262" cy="2677656"/>
          </a:xfrm>
          <a:prstGeom prst="rect">
            <a:avLst/>
          </a:prstGeom>
          <a:noFill/>
        </p:spPr>
        <p:txBody>
          <a:bodyPr wrap="square">
            <a:spAutoFit/>
          </a:bodyPr>
          <a:lstStyle/>
          <a:p>
            <a:pPr algn="ctr"/>
            <a:r>
              <a:rPr lang="it-IT" sz="2400" i="1" kern="100" dirty="0">
                <a:latin typeface="Times New Roman" panose="02020603050405020304" pitchFamily="18" charset="0"/>
                <a:ea typeface="Calibri" panose="020F0502020204030204" pitchFamily="34" charset="0"/>
                <a:cs typeface="Times New Roman" panose="02020603050405020304" pitchFamily="18" charset="0"/>
              </a:rPr>
              <a:t>Articolo 6</a:t>
            </a:r>
          </a:p>
          <a:p>
            <a:pPr algn="just"/>
            <a:r>
              <a:rPr lang="it-IT" sz="2400" i="1" kern="100" dirty="0">
                <a:latin typeface="Times New Roman" panose="02020603050405020304" pitchFamily="18" charset="0"/>
                <a:ea typeface="Calibri" panose="020F0502020204030204" pitchFamily="34" charset="0"/>
                <a:cs typeface="Times New Roman" panose="02020603050405020304" pitchFamily="18" charset="0"/>
              </a:rPr>
              <a:t>(Individuazione dei soggetti critici).</a:t>
            </a:r>
          </a:p>
          <a:p>
            <a:pPr algn="just"/>
            <a:r>
              <a:rPr lang="it-IT" sz="2400" i="1" dirty="0">
                <a:effectLst/>
                <a:latin typeface="Times New Roman" panose="02020603050405020304" pitchFamily="18" charset="0"/>
                <a:ea typeface="Calibri" panose="020F0502020204030204" pitchFamily="34" charset="0"/>
                <a:cs typeface="Times New Roman" panose="02020603050405020304" pitchFamily="18" charset="0"/>
              </a:rPr>
              <a:t>«soggetto critico»: un soggetto pubblico o privato che è stato individuato da uno Stato membro appartenente a una delle categorie di cui alla terza colonna della tabella di cui all’allegato</a:t>
            </a:r>
            <a:endParaRPr lang="it-IT" sz="2400" i="1"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graphicFrame>
        <p:nvGraphicFramePr>
          <p:cNvPr id="5" name="Diagramma 4">
            <a:extLst>
              <a:ext uri="{FF2B5EF4-FFF2-40B4-BE49-F238E27FC236}">
                <a16:creationId xmlns:a16="http://schemas.microsoft.com/office/drawing/2014/main" id="{E7C3738E-53F6-AE6D-3957-B4DB41E7BB2E}"/>
              </a:ext>
            </a:extLst>
          </p:cNvPr>
          <p:cNvGraphicFramePr/>
          <p:nvPr>
            <p:extLst>
              <p:ext uri="{D42A27DB-BD31-4B8C-83A1-F6EECF244321}">
                <p14:modId xmlns:p14="http://schemas.microsoft.com/office/powerpoint/2010/main" val="355448259"/>
              </p:ext>
            </p:extLst>
          </p:nvPr>
        </p:nvGraphicFramePr>
        <p:xfrm>
          <a:off x="-3238757" y="433099"/>
          <a:ext cx="11226217" cy="589831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2" name="Immagine 1">
            <a:extLst>
              <a:ext uri="{FF2B5EF4-FFF2-40B4-BE49-F238E27FC236}">
                <a16:creationId xmlns:a16="http://schemas.microsoft.com/office/drawing/2014/main" id="{53DDD5EC-718A-4346-9E57-944097BF6C32}"/>
              </a:ext>
            </a:extLst>
          </p:cNvPr>
          <p:cNvPicPr>
            <a:picLocks noChangeAspect="1"/>
          </p:cNvPicPr>
          <p:nvPr/>
        </p:nvPicPr>
        <p:blipFill>
          <a:blip r:embed="rId9"/>
          <a:stretch>
            <a:fillRect/>
          </a:stretch>
        </p:blipFill>
        <p:spPr>
          <a:xfrm>
            <a:off x="4621121" y="138733"/>
            <a:ext cx="6732679" cy="658052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666164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8407F-3E12-7A3A-2F03-DCE75334FDD4}"/>
            </a:ext>
          </a:extLst>
        </p:cNvPr>
        <p:cNvGrpSpPr/>
        <p:nvPr/>
      </p:nvGrpSpPr>
      <p:grpSpPr>
        <a:xfrm>
          <a:off x="0" y="0"/>
          <a:ext cx="0" cy="0"/>
          <a:chOff x="0" y="0"/>
          <a:chExt cx="0" cy="0"/>
        </a:xfrm>
      </p:grpSpPr>
      <p:sp>
        <p:nvSpPr>
          <p:cNvPr id="15" name="Titolo 14">
            <a:extLst>
              <a:ext uri="{FF2B5EF4-FFF2-40B4-BE49-F238E27FC236}">
                <a16:creationId xmlns:a16="http://schemas.microsoft.com/office/drawing/2014/main" id="{F166C3C0-BCBF-5132-D928-4C2DB791203E}"/>
              </a:ext>
            </a:extLst>
          </p:cNvPr>
          <p:cNvSpPr>
            <a:spLocks noGrp="1"/>
          </p:cNvSpPr>
          <p:nvPr>
            <p:ph type="title"/>
          </p:nvPr>
        </p:nvSpPr>
        <p:spPr>
          <a:xfrm>
            <a:off x="137715" y="442742"/>
            <a:ext cx="11916569" cy="1341669"/>
          </a:xfrm>
        </p:spPr>
        <p:txBody>
          <a:bodyPr vert="horz" wrap="square" lIns="0" tIns="0" rIns="0" bIns="0" rtlCol="0" anchor="t" anchorCtr="0">
            <a:normAutofit/>
          </a:bodyPr>
          <a:lstStyle/>
          <a:p>
            <a:pPr algn="ctr" rtl="0"/>
            <a:r>
              <a:rPr lang="it-IT" sz="4300" dirty="0"/>
              <a:t>SOGGETTI CRITICI /2</a:t>
            </a:r>
          </a:p>
        </p:txBody>
      </p:sp>
      <p:sp>
        <p:nvSpPr>
          <p:cNvPr id="4" name="Segnaposto numero diapositiva 3">
            <a:extLst>
              <a:ext uri="{FF2B5EF4-FFF2-40B4-BE49-F238E27FC236}">
                <a16:creationId xmlns:a16="http://schemas.microsoft.com/office/drawing/2014/main" id="{3BB63E4B-03D1-3737-FBAD-48AC3C497AE4}"/>
              </a:ext>
            </a:extLst>
          </p:cNvPr>
          <p:cNvSpPr>
            <a:spLocks noGrp="1"/>
          </p:cNvSpPr>
          <p:nvPr>
            <p:ph type="sldNum" sz="quarter" idx="12"/>
          </p:nvPr>
        </p:nvSpPr>
        <p:spPr>
          <a:xfrm>
            <a:off x="9948863" y="6507212"/>
            <a:ext cx="1692274" cy="153888"/>
          </a:xfrm>
        </p:spPr>
        <p:txBody>
          <a:bodyPr wrap="square" rtlCol="0" anchor="ctr">
            <a:normAutofit/>
          </a:bodyPr>
          <a:lstStyle/>
          <a:p>
            <a:pPr rtl="0">
              <a:spcAft>
                <a:spcPts val="600"/>
              </a:spcAft>
            </a:pPr>
            <a:fld id="{DBA1B0FB-D917-4C8C-928F-313BD683BF39}" type="slidenum">
              <a:rPr lang="it-IT" smtClean="0"/>
              <a:pPr rtl="0">
                <a:spcAft>
                  <a:spcPts val="600"/>
                </a:spcAft>
              </a:pPr>
              <a:t>12</a:t>
            </a:fld>
            <a:endParaRPr lang="it-IT"/>
          </a:p>
        </p:txBody>
      </p:sp>
      <p:graphicFrame>
        <p:nvGraphicFramePr>
          <p:cNvPr id="5" name="Diagramma 4">
            <a:extLst>
              <a:ext uri="{FF2B5EF4-FFF2-40B4-BE49-F238E27FC236}">
                <a16:creationId xmlns:a16="http://schemas.microsoft.com/office/drawing/2014/main" id="{8C94924D-79F5-9131-FAAD-36110ACBEB42}"/>
              </a:ext>
            </a:extLst>
          </p:cNvPr>
          <p:cNvGraphicFramePr/>
          <p:nvPr>
            <p:extLst>
              <p:ext uri="{D42A27DB-BD31-4B8C-83A1-F6EECF244321}">
                <p14:modId xmlns:p14="http://schemas.microsoft.com/office/powerpoint/2010/main" val="2094461567"/>
              </p:ext>
            </p:extLst>
          </p:nvPr>
        </p:nvGraphicFramePr>
        <p:xfrm>
          <a:off x="504121" y="1408176"/>
          <a:ext cx="11137016" cy="50110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85971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503A38-D247-C790-A5E9-4F2E43E02BAB}"/>
            </a:ext>
          </a:extLst>
        </p:cNvPr>
        <p:cNvGrpSpPr/>
        <p:nvPr/>
      </p:nvGrpSpPr>
      <p:grpSpPr>
        <a:xfrm>
          <a:off x="0" y="0"/>
          <a:ext cx="0" cy="0"/>
          <a:chOff x="0" y="0"/>
          <a:chExt cx="0" cy="0"/>
        </a:xfrm>
      </p:grpSpPr>
      <p:sp>
        <p:nvSpPr>
          <p:cNvPr id="15" name="Titolo 14">
            <a:extLst>
              <a:ext uri="{FF2B5EF4-FFF2-40B4-BE49-F238E27FC236}">
                <a16:creationId xmlns:a16="http://schemas.microsoft.com/office/drawing/2014/main" id="{9F991275-1BE0-4263-597B-0D654AB3588B}"/>
              </a:ext>
            </a:extLst>
          </p:cNvPr>
          <p:cNvSpPr>
            <a:spLocks noGrp="1"/>
          </p:cNvSpPr>
          <p:nvPr>
            <p:ph type="title"/>
          </p:nvPr>
        </p:nvSpPr>
        <p:spPr>
          <a:xfrm>
            <a:off x="137715" y="442742"/>
            <a:ext cx="11916569" cy="1341669"/>
          </a:xfrm>
        </p:spPr>
        <p:txBody>
          <a:bodyPr vert="horz" wrap="square" lIns="0" tIns="0" rIns="0" bIns="0" rtlCol="0" anchor="t" anchorCtr="0">
            <a:normAutofit/>
          </a:bodyPr>
          <a:lstStyle/>
          <a:p>
            <a:pPr algn="ctr" rtl="0"/>
            <a:r>
              <a:rPr lang="it-IT" sz="4300" dirty="0"/>
              <a:t>Quadri nazionali per la resilienza </a:t>
            </a:r>
            <a:br>
              <a:rPr lang="it-IT" sz="4300" dirty="0"/>
            </a:br>
            <a:r>
              <a:rPr lang="it-IT" sz="4300" dirty="0"/>
              <a:t>dei soggetti critici</a:t>
            </a:r>
          </a:p>
        </p:txBody>
      </p:sp>
      <p:sp>
        <p:nvSpPr>
          <p:cNvPr id="4" name="Segnaposto numero diapositiva 3">
            <a:extLst>
              <a:ext uri="{FF2B5EF4-FFF2-40B4-BE49-F238E27FC236}">
                <a16:creationId xmlns:a16="http://schemas.microsoft.com/office/drawing/2014/main" id="{A440288F-8A4A-FAB8-0E3C-F3AC4E7C4886}"/>
              </a:ext>
            </a:extLst>
          </p:cNvPr>
          <p:cNvSpPr>
            <a:spLocks noGrp="1"/>
          </p:cNvSpPr>
          <p:nvPr>
            <p:ph type="sldNum" sz="quarter" idx="12"/>
          </p:nvPr>
        </p:nvSpPr>
        <p:spPr>
          <a:xfrm>
            <a:off x="9948863" y="6507212"/>
            <a:ext cx="1692274" cy="153888"/>
          </a:xfrm>
        </p:spPr>
        <p:txBody>
          <a:bodyPr wrap="square" rtlCol="0" anchor="ctr">
            <a:normAutofit/>
          </a:bodyPr>
          <a:lstStyle/>
          <a:p>
            <a:pPr rtl="0">
              <a:spcAft>
                <a:spcPts val="600"/>
              </a:spcAft>
            </a:pPr>
            <a:fld id="{DBA1B0FB-D917-4C8C-928F-313BD683BF39}" type="slidenum">
              <a:rPr lang="it-IT" smtClean="0"/>
              <a:pPr rtl="0">
                <a:spcAft>
                  <a:spcPts val="600"/>
                </a:spcAft>
              </a:pPr>
              <a:t>13</a:t>
            </a:fld>
            <a:endParaRPr lang="it-IT"/>
          </a:p>
        </p:txBody>
      </p:sp>
      <p:sp>
        <p:nvSpPr>
          <p:cNvPr id="8" name="CasellaDiTesto 7">
            <a:extLst>
              <a:ext uri="{FF2B5EF4-FFF2-40B4-BE49-F238E27FC236}">
                <a16:creationId xmlns:a16="http://schemas.microsoft.com/office/drawing/2014/main" id="{73BED4F5-5481-CB3C-8A37-5D5CE8C18D2F}"/>
              </a:ext>
            </a:extLst>
          </p:cNvPr>
          <p:cNvSpPr txBox="1"/>
          <p:nvPr/>
        </p:nvSpPr>
        <p:spPr>
          <a:xfrm>
            <a:off x="621437" y="1861559"/>
            <a:ext cx="10777491" cy="646331"/>
          </a:xfrm>
          <a:prstGeom prst="rect">
            <a:avLst/>
          </a:prstGeom>
          <a:noFill/>
        </p:spPr>
        <p:txBody>
          <a:bodyPr wrap="square">
            <a:spAutoFit/>
          </a:bodyPr>
          <a:lstStyle/>
          <a:p>
            <a:pPr marL="285750" indent="-285750" algn="just">
              <a:buFont typeface="Wingdings" panose="05000000000000000000" pitchFamily="2" charset="2"/>
              <a:buChar char="Ø"/>
            </a:pPr>
            <a:endParaRPr lang="it-IT" dirty="0"/>
          </a:p>
          <a:p>
            <a:pPr marL="285750" indent="-285750" algn="just">
              <a:buFont typeface="Wingdings" panose="05000000000000000000" pitchFamily="2" charset="2"/>
              <a:buChar char="Ø"/>
            </a:pPr>
            <a:endParaRPr lang="it-IT" dirty="0"/>
          </a:p>
        </p:txBody>
      </p:sp>
      <p:graphicFrame>
        <p:nvGraphicFramePr>
          <p:cNvPr id="2" name="Diagramma 1">
            <a:extLst>
              <a:ext uri="{FF2B5EF4-FFF2-40B4-BE49-F238E27FC236}">
                <a16:creationId xmlns:a16="http://schemas.microsoft.com/office/drawing/2014/main" id="{859358BC-CBD9-5538-0717-2CB84745456F}"/>
              </a:ext>
            </a:extLst>
          </p:cNvPr>
          <p:cNvGraphicFramePr/>
          <p:nvPr>
            <p:extLst>
              <p:ext uri="{D42A27DB-BD31-4B8C-83A1-F6EECF244321}">
                <p14:modId xmlns:p14="http://schemas.microsoft.com/office/powerpoint/2010/main" val="1229536901"/>
              </p:ext>
            </p:extLst>
          </p:nvPr>
        </p:nvGraphicFramePr>
        <p:xfrm>
          <a:off x="395158" y="1553594"/>
          <a:ext cx="11659126" cy="56697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869584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D2AEBA-8B5D-ADB8-FCF9-B31FF19BC84A}"/>
            </a:ext>
          </a:extLst>
        </p:cNvPr>
        <p:cNvGrpSpPr/>
        <p:nvPr/>
      </p:nvGrpSpPr>
      <p:grpSpPr>
        <a:xfrm>
          <a:off x="0" y="0"/>
          <a:ext cx="0" cy="0"/>
          <a:chOff x="0" y="0"/>
          <a:chExt cx="0" cy="0"/>
        </a:xfrm>
      </p:grpSpPr>
      <p:sp>
        <p:nvSpPr>
          <p:cNvPr id="15" name="Titolo 14">
            <a:extLst>
              <a:ext uri="{FF2B5EF4-FFF2-40B4-BE49-F238E27FC236}">
                <a16:creationId xmlns:a16="http://schemas.microsoft.com/office/drawing/2014/main" id="{10C4D1E5-0561-34AF-BFED-B0FDA3744420}"/>
              </a:ext>
            </a:extLst>
          </p:cNvPr>
          <p:cNvSpPr>
            <a:spLocks noGrp="1"/>
          </p:cNvSpPr>
          <p:nvPr>
            <p:ph type="title"/>
          </p:nvPr>
        </p:nvSpPr>
        <p:spPr>
          <a:xfrm>
            <a:off x="191474" y="196900"/>
            <a:ext cx="11916569" cy="1341669"/>
          </a:xfrm>
        </p:spPr>
        <p:txBody>
          <a:bodyPr vert="horz" wrap="square" lIns="0" tIns="0" rIns="0" bIns="0" rtlCol="0" anchor="t" anchorCtr="0">
            <a:normAutofit/>
          </a:bodyPr>
          <a:lstStyle/>
          <a:p>
            <a:pPr algn="ctr" rtl="0"/>
            <a:r>
              <a:rPr lang="it-IT" sz="4300" dirty="0"/>
              <a:t>Strategia per la resilienza dei soggetti critici </a:t>
            </a:r>
          </a:p>
        </p:txBody>
      </p:sp>
      <p:sp>
        <p:nvSpPr>
          <p:cNvPr id="4" name="Segnaposto numero diapositiva 3">
            <a:extLst>
              <a:ext uri="{FF2B5EF4-FFF2-40B4-BE49-F238E27FC236}">
                <a16:creationId xmlns:a16="http://schemas.microsoft.com/office/drawing/2014/main" id="{FA37C335-AC5E-380A-DED1-A1BEB0CDC4E9}"/>
              </a:ext>
            </a:extLst>
          </p:cNvPr>
          <p:cNvSpPr>
            <a:spLocks noGrp="1"/>
          </p:cNvSpPr>
          <p:nvPr>
            <p:ph type="sldNum" sz="quarter" idx="12"/>
          </p:nvPr>
        </p:nvSpPr>
        <p:spPr>
          <a:xfrm>
            <a:off x="9948863" y="6507212"/>
            <a:ext cx="1692274" cy="153888"/>
          </a:xfrm>
        </p:spPr>
        <p:txBody>
          <a:bodyPr wrap="square" rtlCol="0" anchor="ctr">
            <a:normAutofit/>
          </a:bodyPr>
          <a:lstStyle/>
          <a:p>
            <a:pPr rtl="0">
              <a:spcAft>
                <a:spcPts val="600"/>
              </a:spcAft>
            </a:pPr>
            <a:fld id="{DBA1B0FB-D917-4C8C-928F-313BD683BF39}" type="slidenum">
              <a:rPr lang="it-IT" smtClean="0"/>
              <a:pPr rtl="0">
                <a:spcAft>
                  <a:spcPts val="600"/>
                </a:spcAft>
              </a:pPr>
              <a:t>14</a:t>
            </a:fld>
            <a:endParaRPr lang="it-IT"/>
          </a:p>
        </p:txBody>
      </p:sp>
      <p:sp>
        <p:nvSpPr>
          <p:cNvPr id="8" name="CasellaDiTesto 7">
            <a:extLst>
              <a:ext uri="{FF2B5EF4-FFF2-40B4-BE49-F238E27FC236}">
                <a16:creationId xmlns:a16="http://schemas.microsoft.com/office/drawing/2014/main" id="{0A7D8940-275C-6FF7-EFB6-7FF12A627115}"/>
              </a:ext>
            </a:extLst>
          </p:cNvPr>
          <p:cNvSpPr txBox="1"/>
          <p:nvPr/>
        </p:nvSpPr>
        <p:spPr>
          <a:xfrm>
            <a:off x="621437" y="1861559"/>
            <a:ext cx="10777491" cy="646331"/>
          </a:xfrm>
          <a:prstGeom prst="rect">
            <a:avLst/>
          </a:prstGeom>
          <a:noFill/>
        </p:spPr>
        <p:txBody>
          <a:bodyPr wrap="square">
            <a:spAutoFit/>
          </a:bodyPr>
          <a:lstStyle/>
          <a:p>
            <a:pPr marL="285750" indent="-285750" algn="just">
              <a:buFont typeface="Wingdings" panose="05000000000000000000" pitchFamily="2" charset="2"/>
              <a:buChar char="Ø"/>
            </a:pPr>
            <a:endParaRPr lang="it-IT" dirty="0"/>
          </a:p>
          <a:p>
            <a:pPr marL="285750" indent="-285750" algn="just">
              <a:buFont typeface="Wingdings" panose="05000000000000000000" pitchFamily="2" charset="2"/>
              <a:buChar char="Ø"/>
            </a:pPr>
            <a:endParaRPr lang="it-IT" dirty="0"/>
          </a:p>
        </p:txBody>
      </p:sp>
      <p:graphicFrame>
        <p:nvGraphicFramePr>
          <p:cNvPr id="2" name="Tabella 1">
            <a:extLst>
              <a:ext uri="{FF2B5EF4-FFF2-40B4-BE49-F238E27FC236}">
                <a16:creationId xmlns:a16="http://schemas.microsoft.com/office/drawing/2014/main" id="{A16FA685-C8B2-C5E2-7A4E-013A8A1E246B}"/>
              </a:ext>
            </a:extLst>
          </p:cNvPr>
          <p:cNvGraphicFramePr>
            <a:graphicFrameLocks noGrp="1"/>
          </p:cNvGraphicFramePr>
          <p:nvPr>
            <p:extLst>
              <p:ext uri="{D42A27DB-BD31-4B8C-83A1-F6EECF244321}">
                <p14:modId xmlns:p14="http://schemas.microsoft.com/office/powerpoint/2010/main" val="33191376"/>
              </p:ext>
            </p:extLst>
          </p:nvPr>
        </p:nvGraphicFramePr>
        <p:xfrm>
          <a:off x="550862" y="1004295"/>
          <a:ext cx="11197792" cy="5635764"/>
        </p:xfrm>
        <a:graphic>
          <a:graphicData uri="http://schemas.openxmlformats.org/drawingml/2006/table">
            <a:tbl>
              <a:tblPr firstRow="1" firstCol="1" bandRow="1">
                <a:tableStyleId>{69CF1AB2-1976-4502-BF36-3FF5EA218861}</a:tableStyleId>
              </a:tblPr>
              <a:tblGrid>
                <a:gridCol w="1557954">
                  <a:extLst>
                    <a:ext uri="{9D8B030D-6E8A-4147-A177-3AD203B41FA5}">
                      <a16:colId xmlns:a16="http://schemas.microsoft.com/office/drawing/2014/main" val="2285563485"/>
                    </a:ext>
                  </a:extLst>
                </a:gridCol>
                <a:gridCol w="9639838">
                  <a:extLst>
                    <a:ext uri="{9D8B030D-6E8A-4147-A177-3AD203B41FA5}">
                      <a16:colId xmlns:a16="http://schemas.microsoft.com/office/drawing/2014/main" val="2709039688"/>
                    </a:ext>
                  </a:extLst>
                </a:gridCol>
              </a:tblGrid>
              <a:tr h="578259">
                <a:tc rowSpan="8">
                  <a:txBody>
                    <a:bodyPr/>
                    <a:lstStyle/>
                    <a:p>
                      <a:pPr marL="71755" marR="71755" algn="ctr">
                        <a:lnSpc>
                          <a:spcPct val="107000"/>
                        </a:lnSpc>
                        <a:spcAft>
                          <a:spcPts val="800"/>
                        </a:spcAft>
                      </a:pPr>
                      <a:r>
                        <a:rPr lang="it-IT" sz="2000" kern="100" dirty="0">
                          <a:effectLst/>
                          <a:latin typeface="Times New Roman" panose="02020603050405020304" pitchFamily="18" charset="0"/>
                          <a:cs typeface="Times New Roman" panose="02020603050405020304" pitchFamily="18" charset="0"/>
                        </a:rPr>
                        <a:t>Strategia per la resilienza dei soggetti critici</a:t>
                      </a:r>
                      <a:endParaRPr lang="it-IT"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163" marR="57163" marT="0" marB="0" vert="vert270" anchor="ctr"/>
                </a:tc>
                <a:tc>
                  <a:txBody>
                    <a:bodyPr/>
                    <a:lstStyle/>
                    <a:p>
                      <a:pPr marL="203835" indent="-203835">
                        <a:lnSpc>
                          <a:spcPct val="107000"/>
                        </a:lnSpc>
                        <a:spcAft>
                          <a:spcPts val="800"/>
                        </a:spcAft>
                      </a:pPr>
                      <a:r>
                        <a:rPr lang="it-IT" sz="1600" b="0" kern="100" dirty="0">
                          <a:effectLst/>
                          <a:latin typeface="Times New Roman" panose="02020603050405020304" pitchFamily="18" charset="0"/>
                          <a:cs typeface="Times New Roman" panose="02020603050405020304" pitchFamily="18" charset="0"/>
                        </a:rPr>
                        <a:t>a)	obiettivi strategici e priorità per aumentare la resilienza complessiva dei soggetti critici tenendo conto delle dipendenze e interdipendenze transfrontaliere e intersettoriali.</a:t>
                      </a:r>
                      <a:endParaRPr lang="it-IT" sz="1600" b="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163" marR="57163" marT="0" marB="0"/>
                </a:tc>
                <a:extLst>
                  <a:ext uri="{0D108BD9-81ED-4DB2-BD59-A6C34878D82A}">
                    <a16:rowId xmlns:a16="http://schemas.microsoft.com/office/drawing/2014/main" val="3432606838"/>
                  </a:ext>
                </a:extLst>
              </a:tr>
              <a:tr h="774227">
                <a:tc vMerge="1">
                  <a:txBody>
                    <a:bodyPr/>
                    <a:lstStyle/>
                    <a:p>
                      <a:endParaRPr lang="it-IT"/>
                    </a:p>
                  </a:txBody>
                  <a:tcPr/>
                </a:tc>
                <a:tc>
                  <a:txBody>
                    <a:bodyPr/>
                    <a:lstStyle/>
                    <a:p>
                      <a:pPr marL="203835" indent="-203835">
                        <a:lnSpc>
                          <a:spcPct val="107000"/>
                        </a:lnSpc>
                        <a:spcAft>
                          <a:spcPts val="800"/>
                        </a:spcAft>
                      </a:pPr>
                      <a:r>
                        <a:rPr lang="it-IT" sz="1600" kern="100" dirty="0">
                          <a:effectLst/>
                          <a:latin typeface="Times New Roman" panose="02020603050405020304" pitchFamily="18" charset="0"/>
                          <a:cs typeface="Times New Roman" panose="02020603050405020304" pitchFamily="18" charset="0"/>
                        </a:rPr>
                        <a:t>b)	un quadro di governance per la realizzazione di tali obiettivi strategici e priorità, che comprenda una descrizione dei ruoli e delle responsabilità delle diverse autorità, dei diversi soggetti critici e delle altre parti coinvolte nell’attuazione della strategia.</a:t>
                      </a:r>
                      <a:endParaRPr lang="it-IT"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163" marR="57163" marT="0" marB="0"/>
                </a:tc>
                <a:extLst>
                  <a:ext uri="{0D108BD9-81ED-4DB2-BD59-A6C34878D82A}">
                    <a16:rowId xmlns:a16="http://schemas.microsoft.com/office/drawing/2014/main" val="215104217"/>
                  </a:ext>
                </a:extLst>
              </a:tr>
              <a:tr h="578259">
                <a:tc vMerge="1">
                  <a:txBody>
                    <a:bodyPr/>
                    <a:lstStyle/>
                    <a:p>
                      <a:endParaRPr lang="it-IT"/>
                    </a:p>
                  </a:txBody>
                  <a:tcPr/>
                </a:tc>
                <a:tc>
                  <a:txBody>
                    <a:bodyPr/>
                    <a:lstStyle/>
                    <a:p>
                      <a:pPr marL="203835" indent="-203835">
                        <a:lnSpc>
                          <a:spcPct val="107000"/>
                        </a:lnSpc>
                        <a:spcAft>
                          <a:spcPts val="800"/>
                        </a:spcAft>
                      </a:pPr>
                      <a:r>
                        <a:rPr lang="it-IT" sz="1600" kern="100" dirty="0">
                          <a:effectLst/>
                          <a:latin typeface="Times New Roman" panose="02020603050405020304" pitchFamily="18" charset="0"/>
                          <a:cs typeface="Times New Roman" panose="02020603050405020304" pitchFamily="18" charset="0"/>
                        </a:rPr>
                        <a:t>c)	una descrizione delle misure necessarie per aumentare la resilienza complessiva dei soggetti critici, che comprenda una descrizione della valutazione del rischio di cui all’articolo 5.</a:t>
                      </a:r>
                      <a:endParaRPr lang="it-IT"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163" marR="57163" marT="0" marB="0"/>
                </a:tc>
                <a:extLst>
                  <a:ext uri="{0D108BD9-81ED-4DB2-BD59-A6C34878D82A}">
                    <a16:rowId xmlns:a16="http://schemas.microsoft.com/office/drawing/2014/main" val="1253945312"/>
                  </a:ext>
                </a:extLst>
              </a:tr>
              <a:tr h="186324">
                <a:tc vMerge="1">
                  <a:txBody>
                    <a:bodyPr/>
                    <a:lstStyle/>
                    <a:p>
                      <a:endParaRPr lang="it-IT"/>
                    </a:p>
                  </a:txBody>
                  <a:tcPr/>
                </a:tc>
                <a:tc>
                  <a:txBody>
                    <a:bodyPr/>
                    <a:lstStyle/>
                    <a:p>
                      <a:pPr marL="203835" indent="-203835">
                        <a:lnSpc>
                          <a:spcPct val="107000"/>
                        </a:lnSpc>
                        <a:spcAft>
                          <a:spcPts val="800"/>
                        </a:spcAft>
                      </a:pPr>
                      <a:r>
                        <a:rPr lang="it-IT" sz="1600" kern="100" dirty="0">
                          <a:effectLst/>
                          <a:latin typeface="Times New Roman" panose="02020603050405020304" pitchFamily="18" charset="0"/>
                          <a:cs typeface="Times New Roman" panose="02020603050405020304" pitchFamily="18" charset="0"/>
                        </a:rPr>
                        <a:t>d)	una descrizione del processo di individuazione dei soggetti critici.</a:t>
                      </a:r>
                      <a:endParaRPr lang="it-IT"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163" marR="57163" marT="0" marB="0"/>
                </a:tc>
                <a:extLst>
                  <a:ext uri="{0D108BD9-81ED-4DB2-BD59-A6C34878D82A}">
                    <a16:rowId xmlns:a16="http://schemas.microsoft.com/office/drawing/2014/main" val="2771018663"/>
                  </a:ext>
                </a:extLst>
              </a:tr>
              <a:tr h="760001">
                <a:tc vMerge="1">
                  <a:txBody>
                    <a:bodyPr/>
                    <a:lstStyle/>
                    <a:p>
                      <a:endParaRPr lang="it-IT"/>
                    </a:p>
                  </a:txBody>
                  <a:tcPr/>
                </a:tc>
                <a:tc>
                  <a:txBody>
                    <a:bodyPr/>
                    <a:lstStyle/>
                    <a:p>
                      <a:pPr marL="203835" indent="-203835">
                        <a:lnSpc>
                          <a:spcPct val="107000"/>
                        </a:lnSpc>
                        <a:spcAft>
                          <a:spcPts val="800"/>
                        </a:spcAft>
                      </a:pPr>
                      <a:r>
                        <a:rPr lang="it-IT" sz="1600" kern="100" dirty="0">
                          <a:effectLst/>
                          <a:latin typeface="Times New Roman" panose="02020603050405020304" pitchFamily="18" charset="0"/>
                          <a:cs typeface="Times New Roman" panose="02020603050405020304" pitchFamily="18" charset="0"/>
                        </a:rPr>
                        <a:t>e)	una descrizione del processo volto a sostenere i soggetti critici in conformità del presente capo, comprese le misure per rafforzare la cooperazione tra il settore pubblico, da un lato, e il settore privato e i soggetti pubblici e privati, dall’altro.</a:t>
                      </a:r>
                      <a:endParaRPr lang="it-IT"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163" marR="57163" marT="0" marB="0"/>
                </a:tc>
                <a:extLst>
                  <a:ext uri="{0D108BD9-81ED-4DB2-BD59-A6C34878D82A}">
                    <a16:rowId xmlns:a16="http://schemas.microsoft.com/office/drawing/2014/main" val="2989229140"/>
                  </a:ext>
                </a:extLst>
              </a:tr>
              <a:tr h="382292">
                <a:tc vMerge="1">
                  <a:txBody>
                    <a:bodyPr/>
                    <a:lstStyle/>
                    <a:p>
                      <a:endParaRPr lang="it-IT"/>
                    </a:p>
                  </a:txBody>
                  <a:tcPr/>
                </a:tc>
                <a:tc>
                  <a:txBody>
                    <a:bodyPr/>
                    <a:lstStyle/>
                    <a:p>
                      <a:pPr marL="203835" indent="-203835">
                        <a:lnSpc>
                          <a:spcPct val="107000"/>
                        </a:lnSpc>
                        <a:spcAft>
                          <a:spcPts val="800"/>
                        </a:spcAft>
                      </a:pPr>
                      <a:r>
                        <a:rPr lang="it-IT" sz="1600" kern="100" dirty="0">
                          <a:effectLst/>
                          <a:latin typeface="Times New Roman" panose="02020603050405020304" pitchFamily="18" charset="0"/>
                          <a:cs typeface="Times New Roman" panose="02020603050405020304" pitchFamily="18" charset="0"/>
                        </a:rPr>
                        <a:t>f)	un elenco delle principali autorità e dei pertinenti portatori di interessi, diversi dai soggetti critici, coinvolti nell’attuazione della strategia.</a:t>
                      </a:r>
                      <a:endParaRPr lang="it-IT"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163" marR="57163" marT="0" marB="0"/>
                </a:tc>
                <a:extLst>
                  <a:ext uri="{0D108BD9-81ED-4DB2-BD59-A6C34878D82A}">
                    <a16:rowId xmlns:a16="http://schemas.microsoft.com/office/drawing/2014/main" val="450532442"/>
                  </a:ext>
                </a:extLst>
              </a:tr>
              <a:tr h="1166161">
                <a:tc vMerge="1">
                  <a:txBody>
                    <a:bodyPr/>
                    <a:lstStyle/>
                    <a:p>
                      <a:endParaRPr lang="it-IT"/>
                    </a:p>
                  </a:txBody>
                  <a:tcPr/>
                </a:tc>
                <a:tc>
                  <a:txBody>
                    <a:bodyPr/>
                    <a:lstStyle/>
                    <a:p>
                      <a:pPr marL="203835" indent="-203835">
                        <a:lnSpc>
                          <a:spcPct val="107000"/>
                        </a:lnSpc>
                        <a:spcAft>
                          <a:spcPts val="800"/>
                        </a:spcAft>
                      </a:pPr>
                      <a:r>
                        <a:rPr lang="it-IT" sz="1600" kern="100" dirty="0">
                          <a:effectLst/>
                          <a:latin typeface="Times New Roman" panose="02020603050405020304" pitchFamily="18" charset="0"/>
                          <a:cs typeface="Times New Roman" panose="02020603050405020304" pitchFamily="18" charset="0"/>
                        </a:rPr>
                        <a:t>g)	un quadro strategico per il coordinamento tra le autorità competenti ai sensi della presente direttiva («autorità competenti») e le autorità competenti ai sensi della direttiva (UE) 2022/2555 ai fini della condivisione delle informazioni sui rischi di cibersicurezza, sulle minacce e sugli incidenti informatici nonché sui rischi, sulle minacce e sugli incidenti non informatici e ai fini dello svolgimento di compiti di vigilanza.</a:t>
                      </a:r>
                      <a:endParaRPr lang="it-IT"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163" marR="57163" marT="0" marB="0"/>
                </a:tc>
                <a:extLst>
                  <a:ext uri="{0D108BD9-81ED-4DB2-BD59-A6C34878D82A}">
                    <a16:rowId xmlns:a16="http://schemas.microsoft.com/office/drawing/2014/main" val="421331778"/>
                  </a:ext>
                </a:extLst>
              </a:tr>
              <a:tr h="970194">
                <a:tc vMerge="1">
                  <a:txBody>
                    <a:bodyPr/>
                    <a:lstStyle/>
                    <a:p>
                      <a:endParaRPr lang="it-IT"/>
                    </a:p>
                  </a:txBody>
                  <a:tcPr/>
                </a:tc>
                <a:tc>
                  <a:txBody>
                    <a:bodyPr/>
                    <a:lstStyle/>
                    <a:p>
                      <a:pPr marL="203835" indent="-203835">
                        <a:lnSpc>
                          <a:spcPct val="107000"/>
                        </a:lnSpc>
                        <a:spcAft>
                          <a:spcPts val="800"/>
                        </a:spcAft>
                      </a:pPr>
                      <a:r>
                        <a:rPr lang="it-IT" sz="1600" kern="100" dirty="0">
                          <a:effectLst/>
                          <a:latin typeface="Times New Roman" panose="02020603050405020304" pitchFamily="18" charset="0"/>
                          <a:cs typeface="Times New Roman" panose="02020603050405020304" pitchFamily="18" charset="0"/>
                        </a:rPr>
                        <a:t>h)	una descrizione delle misure già in vigore volte ad agevolare l’attuazione degli obblighi di cui al capo III della presente direttiva da parte delle piccole e medie imprese ai sensi dell’allegato della raccomandazione 2003/361/CE della Commissione, che gli Stati membri in questione hanno individuato come soggetti critici (la definizione delle microimprese, delle piccole imprese e delle medie imprese).</a:t>
                      </a:r>
                      <a:endParaRPr lang="it-IT"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7163" marR="57163" marT="0" marB="0"/>
                </a:tc>
                <a:extLst>
                  <a:ext uri="{0D108BD9-81ED-4DB2-BD59-A6C34878D82A}">
                    <a16:rowId xmlns:a16="http://schemas.microsoft.com/office/drawing/2014/main" val="1338185064"/>
                  </a:ext>
                </a:extLst>
              </a:tr>
            </a:tbl>
          </a:graphicData>
        </a:graphic>
      </p:graphicFrame>
      <p:sp>
        <p:nvSpPr>
          <p:cNvPr id="3" name="Rectangle 1">
            <a:extLst>
              <a:ext uri="{FF2B5EF4-FFF2-40B4-BE49-F238E27FC236}">
                <a16:creationId xmlns:a16="http://schemas.microsoft.com/office/drawing/2014/main" id="{E389A472-19A1-C395-1D50-38F6A530D2A2}"/>
              </a:ext>
            </a:extLst>
          </p:cNvPr>
          <p:cNvSpPr>
            <a:spLocks noChangeArrowheads="1"/>
          </p:cNvSpPr>
          <p:nvPr/>
        </p:nvSpPr>
        <p:spPr bwMode="auto">
          <a:xfrm>
            <a:off x="2049463" y="21145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it-IT" altLang="it-IT" sz="1800" b="0" i="0" u="none" strike="noStrike" cap="none" normalizeH="0" baseline="0">
                <a:ln>
                  <a:noFill/>
                </a:ln>
                <a:solidFill>
                  <a:schemeClr val="tx1"/>
                </a:solidFill>
                <a:effectLst/>
                <a:latin typeface="Arial" panose="020B0604020202020204" pitchFamily="34" charset="0"/>
              </a:rPr>
            </a:br>
            <a:endParaRPr kumimoji="0" lang="it-IT" altLang="it-IT"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1946002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462403-2467-07DF-4CAB-7AB15DB7BB8D}"/>
            </a:ext>
          </a:extLst>
        </p:cNvPr>
        <p:cNvGrpSpPr/>
        <p:nvPr/>
      </p:nvGrpSpPr>
      <p:grpSpPr>
        <a:xfrm>
          <a:off x="0" y="0"/>
          <a:ext cx="0" cy="0"/>
          <a:chOff x="0" y="0"/>
          <a:chExt cx="0" cy="0"/>
        </a:xfrm>
      </p:grpSpPr>
      <p:sp>
        <p:nvSpPr>
          <p:cNvPr id="15" name="Titolo 14">
            <a:extLst>
              <a:ext uri="{FF2B5EF4-FFF2-40B4-BE49-F238E27FC236}">
                <a16:creationId xmlns:a16="http://schemas.microsoft.com/office/drawing/2014/main" id="{2A1980EA-F730-CAF5-8F37-596BD0AE1B5E}"/>
              </a:ext>
            </a:extLst>
          </p:cNvPr>
          <p:cNvSpPr>
            <a:spLocks noGrp="1"/>
          </p:cNvSpPr>
          <p:nvPr>
            <p:ph type="title"/>
          </p:nvPr>
        </p:nvSpPr>
        <p:spPr>
          <a:xfrm>
            <a:off x="191474" y="196900"/>
            <a:ext cx="11916569" cy="1341669"/>
          </a:xfrm>
        </p:spPr>
        <p:txBody>
          <a:bodyPr vert="horz" wrap="square" lIns="0" tIns="0" rIns="0" bIns="0" rtlCol="0" anchor="t" anchorCtr="0">
            <a:normAutofit/>
          </a:bodyPr>
          <a:lstStyle/>
          <a:p>
            <a:pPr algn="ctr" rtl="0"/>
            <a:r>
              <a:rPr lang="it-IT" sz="4300" dirty="0"/>
              <a:t>Valutazione del rischio </a:t>
            </a:r>
            <a:br>
              <a:rPr lang="it-IT" sz="4300" dirty="0"/>
            </a:br>
            <a:r>
              <a:rPr lang="it-IT" sz="4300" dirty="0"/>
              <a:t>da parte degli Stati membri</a:t>
            </a:r>
          </a:p>
        </p:txBody>
      </p:sp>
      <p:sp>
        <p:nvSpPr>
          <p:cNvPr id="4" name="Segnaposto numero diapositiva 3">
            <a:extLst>
              <a:ext uri="{FF2B5EF4-FFF2-40B4-BE49-F238E27FC236}">
                <a16:creationId xmlns:a16="http://schemas.microsoft.com/office/drawing/2014/main" id="{33A4FAB2-7F81-F6A5-57D4-22838F4C1118}"/>
              </a:ext>
            </a:extLst>
          </p:cNvPr>
          <p:cNvSpPr>
            <a:spLocks noGrp="1"/>
          </p:cNvSpPr>
          <p:nvPr>
            <p:ph type="sldNum" sz="quarter" idx="12"/>
          </p:nvPr>
        </p:nvSpPr>
        <p:spPr>
          <a:xfrm>
            <a:off x="9948863" y="6507212"/>
            <a:ext cx="1692274" cy="153888"/>
          </a:xfrm>
        </p:spPr>
        <p:txBody>
          <a:bodyPr wrap="square" rtlCol="0" anchor="ctr">
            <a:normAutofit/>
          </a:bodyPr>
          <a:lstStyle/>
          <a:p>
            <a:pPr rtl="0">
              <a:spcAft>
                <a:spcPts val="600"/>
              </a:spcAft>
            </a:pPr>
            <a:fld id="{DBA1B0FB-D917-4C8C-928F-313BD683BF39}" type="slidenum">
              <a:rPr lang="it-IT" smtClean="0"/>
              <a:pPr rtl="0">
                <a:spcAft>
                  <a:spcPts val="600"/>
                </a:spcAft>
              </a:pPr>
              <a:t>15</a:t>
            </a:fld>
            <a:endParaRPr lang="it-IT"/>
          </a:p>
        </p:txBody>
      </p:sp>
      <p:sp>
        <p:nvSpPr>
          <p:cNvPr id="3" name="Rectangle 1">
            <a:extLst>
              <a:ext uri="{FF2B5EF4-FFF2-40B4-BE49-F238E27FC236}">
                <a16:creationId xmlns:a16="http://schemas.microsoft.com/office/drawing/2014/main" id="{28675575-849D-0BFA-E6BA-4A1ADBE4CF93}"/>
              </a:ext>
            </a:extLst>
          </p:cNvPr>
          <p:cNvSpPr>
            <a:spLocks noChangeArrowheads="1"/>
          </p:cNvSpPr>
          <p:nvPr/>
        </p:nvSpPr>
        <p:spPr bwMode="auto">
          <a:xfrm>
            <a:off x="2049463" y="21145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it-IT" altLang="it-IT" sz="1800" b="0" i="0" u="none" strike="noStrike" cap="none" normalizeH="0" baseline="0">
                <a:ln>
                  <a:noFill/>
                </a:ln>
                <a:solidFill>
                  <a:schemeClr val="tx1"/>
                </a:solidFill>
                <a:effectLst/>
                <a:latin typeface="Arial" panose="020B0604020202020204" pitchFamily="34" charset="0"/>
              </a:rPr>
            </a:br>
            <a:endParaRPr kumimoji="0" lang="it-IT" altLang="it-IT" sz="1800" b="0" i="0" u="none" strike="noStrike" cap="none" normalizeH="0" baseline="0">
              <a:ln>
                <a:noFill/>
              </a:ln>
              <a:solidFill>
                <a:schemeClr val="tx1"/>
              </a:solidFill>
              <a:effectLst/>
              <a:latin typeface="Arial" panose="020B0604020202020204" pitchFamily="34" charset="0"/>
            </a:endParaRPr>
          </a:p>
        </p:txBody>
      </p:sp>
      <p:graphicFrame>
        <p:nvGraphicFramePr>
          <p:cNvPr id="5" name="Diagramma 4">
            <a:extLst>
              <a:ext uri="{FF2B5EF4-FFF2-40B4-BE49-F238E27FC236}">
                <a16:creationId xmlns:a16="http://schemas.microsoft.com/office/drawing/2014/main" id="{990B1B1A-8641-7715-E5C9-2EF07DFDCE7F}"/>
              </a:ext>
            </a:extLst>
          </p:cNvPr>
          <p:cNvGraphicFramePr/>
          <p:nvPr>
            <p:extLst>
              <p:ext uri="{D42A27DB-BD31-4B8C-83A1-F6EECF244321}">
                <p14:modId xmlns:p14="http://schemas.microsoft.com/office/powerpoint/2010/main" val="1744763501"/>
              </p:ext>
            </p:extLst>
          </p:nvPr>
        </p:nvGraphicFramePr>
        <p:xfrm>
          <a:off x="0" y="1538569"/>
          <a:ext cx="12192000" cy="49686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830384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20B962-A041-88DA-9769-314C55CC0720}"/>
            </a:ext>
          </a:extLst>
        </p:cNvPr>
        <p:cNvGrpSpPr/>
        <p:nvPr/>
      </p:nvGrpSpPr>
      <p:grpSpPr>
        <a:xfrm>
          <a:off x="0" y="0"/>
          <a:ext cx="0" cy="0"/>
          <a:chOff x="0" y="0"/>
          <a:chExt cx="0" cy="0"/>
        </a:xfrm>
      </p:grpSpPr>
      <p:pic>
        <p:nvPicPr>
          <p:cNvPr id="8" name="Immagine 7" descr="Immagine che contiene arte, aria aperta, circuito&#10;&#10;Descrizione generata automaticamente">
            <a:extLst>
              <a:ext uri="{FF2B5EF4-FFF2-40B4-BE49-F238E27FC236}">
                <a16:creationId xmlns:a16="http://schemas.microsoft.com/office/drawing/2014/main" id="{C63F4A60-DEC1-643A-D494-6F8D7AA3388D}"/>
              </a:ext>
            </a:extLst>
          </p:cNvPr>
          <p:cNvPicPr>
            <a:picLocks noChangeAspect="1"/>
          </p:cNvPicPr>
          <p:nvPr/>
        </p:nvPicPr>
        <p:blipFill>
          <a:blip r:embed="rId3"/>
          <a:stretch>
            <a:fillRect/>
          </a:stretch>
        </p:blipFill>
        <p:spPr>
          <a:xfrm>
            <a:off x="7206198" y="4290983"/>
            <a:ext cx="4712679" cy="2552701"/>
          </a:xfrm>
          <a:prstGeom prst="rect">
            <a:avLst/>
          </a:prstGeom>
        </p:spPr>
      </p:pic>
      <p:sp>
        <p:nvSpPr>
          <p:cNvPr id="15" name="Titolo 14">
            <a:extLst>
              <a:ext uri="{FF2B5EF4-FFF2-40B4-BE49-F238E27FC236}">
                <a16:creationId xmlns:a16="http://schemas.microsoft.com/office/drawing/2014/main" id="{4D3971EC-CAFF-1109-8D27-7E99FA121D28}"/>
              </a:ext>
            </a:extLst>
          </p:cNvPr>
          <p:cNvSpPr>
            <a:spLocks noGrp="1"/>
          </p:cNvSpPr>
          <p:nvPr>
            <p:ph type="title"/>
          </p:nvPr>
        </p:nvSpPr>
        <p:spPr>
          <a:xfrm>
            <a:off x="177554" y="96123"/>
            <a:ext cx="6561141" cy="1514343"/>
          </a:xfrm>
        </p:spPr>
        <p:txBody>
          <a:bodyPr vert="horz" wrap="square" lIns="0" tIns="0" rIns="0" bIns="0" rtlCol="0" anchor="t" anchorCtr="0">
            <a:normAutofit fontScale="90000"/>
          </a:bodyPr>
          <a:lstStyle/>
          <a:p>
            <a:pPr algn="ctr" rtl="0"/>
            <a:r>
              <a:rPr lang="it-IT" sz="4300" dirty="0"/>
              <a:t>Valutazione del rischio</a:t>
            </a:r>
            <a:br>
              <a:rPr lang="it-IT" sz="4300" dirty="0"/>
            </a:br>
            <a:r>
              <a:rPr lang="it-IT" sz="4300" dirty="0"/>
              <a:t> da parte degli Stati membri</a:t>
            </a:r>
          </a:p>
        </p:txBody>
      </p:sp>
      <p:sp>
        <p:nvSpPr>
          <p:cNvPr id="4" name="Segnaposto numero diapositiva 3">
            <a:extLst>
              <a:ext uri="{FF2B5EF4-FFF2-40B4-BE49-F238E27FC236}">
                <a16:creationId xmlns:a16="http://schemas.microsoft.com/office/drawing/2014/main" id="{9C3139E4-9F7C-4BEA-3B15-919B945E42D1}"/>
              </a:ext>
            </a:extLst>
          </p:cNvPr>
          <p:cNvSpPr>
            <a:spLocks noGrp="1"/>
          </p:cNvSpPr>
          <p:nvPr>
            <p:ph type="sldNum" sz="quarter" idx="12"/>
          </p:nvPr>
        </p:nvSpPr>
        <p:spPr>
          <a:xfrm>
            <a:off x="9948863" y="6507212"/>
            <a:ext cx="1692274" cy="153888"/>
          </a:xfrm>
        </p:spPr>
        <p:txBody>
          <a:bodyPr wrap="square" rtlCol="0" anchor="ctr">
            <a:normAutofit/>
          </a:bodyPr>
          <a:lstStyle/>
          <a:p>
            <a:pPr rtl="0">
              <a:spcAft>
                <a:spcPts val="600"/>
              </a:spcAft>
            </a:pPr>
            <a:fld id="{DBA1B0FB-D917-4C8C-928F-313BD683BF39}" type="slidenum">
              <a:rPr lang="it-IT" smtClean="0"/>
              <a:pPr rtl="0">
                <a:spcAft>
                  <a:spcPts val="600"/>
                </a:spcAft>
              </a:pPr>
              <a:t>16</a:t>
            </a:fld>
            <a:endParaRPr lang="it-IT"/>
          </a:p>
        </p:txBody>
      </p:sp>
      <p:sp>
        <p:nvSpPr>
          <p:cNvPr id="3" name="Rectangle 1">
            <a:extLst>
              <a:ext uri="{FF2B5EF4-FFF2-40B4-BE49-F238E27FC236}">
                <a16:creationId xmlns:a16="http://schemas.microsoft.com/office/drawing/2014/main" id="{DD5D5111-7ED7-C6E6-09DD-A8D6299F7CBC}"/>
              </a:ext>
            </a:extLst>
          </p:cNvPr>
          <p:cNvSpPr>
            <a:spLocks noChangeArrowheads="1"/>
          </p:cNvSpPr>
          <p:nvPr/>
        </p:nvSpPr>
        <p:spPr bwMode="auto">
          <a:xfrm>
            <a:off x="2049463" y="21145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it-IT" altLang="it-IT" sz="1800" b="0" i="0" u="none" strike="noStrike" cap="none" normalizeH="0" baseline="0">
                <a:ln>
                  <a:noFill/>
                </a:ln>
                <a:solidFill>
                  <a:schemeClr val="tx1"/>
                </a:solidFill>
                <a:effectLst/>
                <a:latin typeface="Arial" panose="020B0604020202020204" pitchFamily="34" charset="0"/>
              </a:rPr>
            </a:br>
            <a:endParaRPr kumimoji="0" lang="it-IT" altLang="it-IT" sz="1800" b="0" i="0" u="none" strike="noStrike" cap="none" normalizeH="0" baseline="0">
              <a:ln>
                <a:noFill/>
              </a:ln>
              <a:solidFill>
                <a:schemeClr val="tx1"/>
              </a:solidFill>
              <a:effectLst/>
              <a:latin typeface="Arial" panose="020B0604020202020204" pitchFamily="34" charset="0"/>
            </a:endParaRPr>
          </a:p>
        </p:txBody>
      </p:sp>
      <p:sp>
        <p:nvSpPr>
          <p:cNvPr id="6" name="CasellaDiTesto 5">
            <a:extLst>
              <a:ext uri="{FF2B5EF4-FFF2-40B4-BE49-F238E27FC236}">
                <a16:creationId xmlns:a16="http://schemas.microsoft.com/office/drawing/2014/main" id="{A3344FFB-A51A-61E8-6CD5-126857014B75}"/>
              </a:ext>
            </a:extLst>
          </p:cNvPr>
          <p:cNvSpPr txBox="1"/>
          <p:nvPr/>
        </p:nvSpPr>
        <p:spPr>
          <a:xfrm>
            <a:off x="273123" y="1723966"/>
            <a:ext cx="7121977" cy="5134034"/>
          </a:xfrm>
          <a:prstGeom prst="rect">
            <a:avLst/>
          </a:prstGeom>
          <a:noFill/>
        </p:spPr>
        <p:txBody>
          <a:bodyPr wrap="square">
            <a:spAutoFit/>
          </a:bodyPr>
          <a:lstStyle/>
          <a:p>
            <a:pPr marL="457200" lvl="0" indent="-457200">
              <a:lnSpc>
                <a:spcPct val="107000"/>
              </a:lnSpc>
              <a:buFont typeface="Wingdings" panose="05000000000000000000" pitchFamily="2" charset="2"/>
              <a:buChar char="v"/>
            </a:pPr>
            <a:r>
              <a:rPr lang="it-IT" sz="2800" kern="100" dirty="0">
                <a:effectLst/>
                <a:ea typeface="Calibri" panose="020F0502020204030204" pitchFamily="34" charset="0"/>
                <a:cs typeface="Times New Roman" panose="02020603050405020304" pitchFamily="18" charset="0"/>
              </a:rPr>
              <a:t>rischi rilevanti naturali (intersettoriali o transfrontalieri),</a:t>
            </a:r>
          </a:p>
          <a:p>
            <a:pPr marL="457200" lvl="0" indent="-457200">
              <a:lnSpc>
                <a:spcPct val="107000"/>
              </a:lnSpc>
              <a:buFont typeface="Wingdings" panose="05000000000000000000" pitchFamily="2" charset="2"/>
              <a:buChar char="v"/>
            </a:pPr>
            <a:r>
              <a:rPr lang="it-IT" sz="2800" kern="100" dirty="0">
                <a:effectLst/>
                <a:ea typeface="Calibri" panose="020F0502020204030204" pitchFamily="34" charset="0"/>
                <a:cs typeface="Times New Roman" panose="02020603050405020304" pitchFamily="18" charset="0"/>
              </a:rPr>
              <a:t>rischi rilevanti di origine umana (intersettoriali o transfrontalieri),</a:t>
            </a:r>
          </a:p>
          <a:p>
            <a:pPr marL="457200" lvl="0" indent="-457200">
              <a:lnSpc>
                <a:spcPct val="107000"/>
              </a:lnSpc>
              <a:buFont typeface="Wingdings" panose="05000000000000000000" pitchFamily="2" charset="2"/>
              <a:buChar char="v"/>
            </a:pPr>
            <a:r>
              <a:rPr lang="it-IT" sz="2800" kern="100" dirty="0">
                <a:effectLst/>
                <a:ea typeface="Calibri" panose="020F0502020204030204" pitchFamily="34" charset="0"/>
                <a:cs typeface="Times New Roman" panose="02020603050405020304" pitchFamily="18" charset="0"/>
              </a:rPr>
              <a:t>incidenti,</a:t>
            </a:r>
          </a:p>
          <a:p>
            <a:pPr marL="457200" lvl="0" indent="-457200">
              <a:lnSpc>
                <a:spcPct val="107000"/>
              </a:lnSpc>
              <a:buFont typeface="Wingdings" panose="05000000000000000000" pitchFamily="2" charset="2"/>
              <a:buChar char="v"/>
            </a:pPr>
            <a:r>
              <a:rPr lang="it-IT" sz="2800" kern="100" dirty="0">
                <a:effectLst/>
                <a:ea typeface="Calibri" panose="020F0502020204030204" pitchFamily="34" charset="0"/>
                <a:cs typeface="Times New Roman" panose="02020603050405020304" pitchFamily="18" charset="0"/>
              </a:rPr>
              <a:t>catastrofi naturali,</a:t>
            </a:r>
          </a:p>
          <a:p>
            <a:pPr marL="457200" lvl="0" indent="-457200">
              <a:lnSpc>
                <a:spcPct val="107000"/>
              </a:lnSpc>
              <a:buFont typeface="Wingdings" panose="05000000000000000000" pitchFamily="2" charset="2"/>
              <a:buChar char="v"/>
            </a:pPr>
            <a:r>
              <a:rPr lang="it-IT" sz="2800" kern="100" dirty="0">
                <a:effectLst/>
                <a:ea typeface="Calibri" panose="020F0502020204030204" pitchFamily="34" charset="0"/>
                <a:cs typeface="Times New Roman" panose="02020603050405020304" pitchFamily="18" charset="0"/>
              </a:rPr>
              <a:t>emergenze di sanità pubblica,</a:t>
            </a:r>
          </a:p>
          <a:p>
            <a:pPr marL="457200" lvl="0" indent="-457200">
              <a:lnSpc>
                <a:spcPct val="107000"/>
              </a:lnSpc>
              <a:buFont typeface="Wingdings" panose="05000000000000000000" pitchFamily="2" charset="2"/>
              <a:buChar char="v"/>
            </a:pPr>
            <a:r>
              <a:rPr lang="it-IT" sz="2800" kern="100" dirty="0">
                <a:effectLst/>
                <a:ea typeface="Calibri" panose="020F0502020204030204" pitchFamily="34" charset="0"/>
                <a:cs typeface="Times New Roman" panose="02020603050405020304" pitchFamily="18" charset="0"/>
              </a:rPr>
              <a:t>minacce ibride,</a:t>
            </a:r>
          </a:p>
          <a:p>
            <a:pPr marL="457200" lvl="0" indent="-457200">
              <a:lnSpc>
                <a:spcPct val="107000"/>
              </a:lnSpc>
              <a:spcAft>
                <a:spcPts val="800"/>
              </a:spcAft>
              <a:buFont typeface="Wingdings" panose="05000000000000000000" pitchFamily="2" charset="2"/>
              <a:buChar char="v"/>
            </a:pPr>
            <a:r>
              <a:rPr lang="it-IT" sz="2800" kern="100" dirty="0">
                <a:effectLst/>
                <a:ea typeface="Calibri" panose="020F0502020204030204" pitchFamily="34" charset="0"/>
                <a:cs typeface="Times New Roman" panose="02020603050405020304" pitchFamily="18" charset="0"/>
              </a:rPr>
              <a:t>altre minacce antagoniste, inclusi i reati di terrorismo, le infiltrazioni criminali e il sabotaggio.</a:t>
            </a:r>
          </a:p>
        </p:txBody>
      </p:sp>
      <p:pic>
        <p:nvPicPr>
          <p:cNvPr id="5" name="Immagine 4" descr="Immagine che contiene erba, aria aperta, vestiti, persona&#10;&#10;Descrizione generata automaticamente">
            <a:extLst>
              <a:ext uri="{FF2B5EF4-FFF2-40B4-BE49-F238E27FC236}">
                <a16:creationId xmlns:a16="http://schemas.microsoft.com/office/drawing/2014/main" id="{21BFAD0E-4705-3F83-00BA-5938B648D202}"/>
              </a:ext>
            </a:extLst>
          </p:cNvPr>
          <p:cNvPicPr>
            <a:picLocks noChangeAspect="1"/>
          </p:cNvPicPr>
          <p:nvPr/>
        </p:nvPicPr>
        <p:blipFill rotWithShape="1">
          <a:blip r:embed="rId4"/>
          <a:srcRect l="28683" r="23445"/>
          <a:stretch/>
        </p:blipFill>
        <p:spPr>
          <a:xfrm>
            <a:off x="10187709" y="4546104"/>
            <a:ext cx="2004291" cy="2355126"/>
          </a:xfrm>
          <a:prstGeom prst="rect">
            <a:avLst/>
          </a:prstGeom>
        </p:spPr>
      </p:pic>
      <p:pic>
        <p:nvPicPr>
          <p:cNvPr id="10" name="Immagine 9" descr="Immagine che contiene testo, edificio, aria aperta, Architettura romana antica&#10;&#10;Descrizione generata automaticamente">
            <a:extLst>
              <a:ext uri="{FF2B5EF4-FFF2-40B4-BE49-F238E27FC236}">
                <a16:creationId xmlns:a16="http://schemas.microsoft.com/office/drawing/2014/main" id="{C93616E4-2F9F-5FBC-2E21-B5744EE509ED}"/>
              </a:ext>
            </a:extLst>
          </p:cNvPr>
          <p:cNvPicPr>
            <a:picLocks noChangeAspect="1"/>
          </p:cNvPicPr>
          <p:nvPr/>
        </p:nvPicPr>
        <p:blipFill>
          <a:blip r:embed="rId5"/>
          <a:stretch>
            <a:fillRect/>
          </a:stretch>
        </p:blipFill>
        <p:spPr>
          <a:xfrm>
            <a:off x="5700999" y="2377329"/>
            <a:ext cx="3817382" cy="1998161"/>
          </a:xfrm>
          <a:prstGeom prst="rect">
            <a:avLst/>
          </a:prstGeom>
          <a:ln>
            <a:noFill/>
          </a:ln>
          <a:effectLst>
            <a:outerShdw blurRad="292100" dist="139700" dir="2700000" algn="tl" rotWithShape="0">
              <a:srgbClr val="333333">
                <a:alpha val="65000"/>
              </a:srgbClr>
            </a:outerShdw>
          </a:effectLst>
        </p:spPr>
      </p:pic>
      <p:pic>
        <p:nvPicPr>
          <p:cNvPr id="14" name="Immagine 13" descr="Immagine che contiene schermata, calzature, persona, aria aperta&#10;&#10;Descrizione generata automaticamente">
            <a:extLst>
              <a:ext uri="{FF2B5EF4-FFF2-40B4-BE49-F238E27FC236}">
                <a16:creationId xmlns:a16="http://schemas.microsoft.com/office/drawing/2014/main" id="{0C78456C-4472-2B2E-4BBD-6F9FA41E3123}"/>
              </a:ext>
            </a:extLst>
          </p:cNvPr>
          <p:cNvPicPr>
            <a:picLocks noChangeAspect="1"/>
          </p:cNvPicPr>
          <p:nvPr/>
        </p:nvPicPr>
        <p:blipFill rotWithShape="1">
          <a:blip r:embed="rId6"/>
          <a:srcRect r="21256"/>
          <a:stretch/>
        </p:blipFill>
        <p:spPr>
          <a:xfrm>
            <a:off x="8944232" y="2197198"/>
            <a:ext cx="3247768" cy="2747414"/>
          </a:xfrm>
          <a:prstGeom prst="rect">
            <a:avLst/>
          </a:prstGeom>
        </p:spPr>
      </p:pic>
      <p:pic>
        <p:nvPicPr>
          <p:cNvPr id="12" name="Immagine 11" descr="Immagine che contiene nuvola, aria aperta, cielo, edificio&#10;&#10;Descrizione generata automaticamente">
            <a:extLst>
              <a:ext uri="{FF2B5EF4-FFF2-40B4-BE49-F238E27FC236}">
                <a16:creationId xmlns:a16="http://schemas.microsoft.com/office/drawing/2014/main" id="{8EC82E6D-9458-5DCF-5DDE-182A16FA18BD}"/>
              </a:ext>
            </a:extLst>
          </p:cNvPr>
          <p:cNvPicPr>
            <a:picLocks noChangeAspect="1"/>
          </p:cNvPicPr>
          <p:nvPr/>
        </p:nvPicPr>
        <p:blipFill rotWithShape="1">
          <a:blip r:embed="rId7"/>
          <a:srcRect t="9470"/>
          <a:stretch/>
        </p:blipFill>
        <p:spPr>
          <a:xfrm>
            <a:off x="8145462" y="0"/>
            <a:ext cx="4046537" cy="2398100"/>
          </a:xfrm>
          <a:prstGeom prst="rect">
            <a:avLst/>
          </a:prstGeom>
        </p:spPr>
      </p:pic>
    </p:spTree>
    <p:extLst>
      <p:ext uri="{BB962C8B-B14F-4D97-AF65-F5344CB8AC3E}">
        <p14:creationId xmlns:p14="http://schemas.microsoft.com/office/powerpoint/2010/main" val="7572472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4831B0-99BA-1637-8238-0338C64DD557}"/>
            </a:ext>
          </a:extLst>
        </p:cNvPr>
        <p:cNvGrpSpPr/>
        <p:nvPr/>
      </p:nvGrpSpPr>
      <p:grpSpPr>
        <a:xfrm>
          <a:off x="0" y="0"/>
          <a:ext cx="0" cy="0"/>
          <a:chOff x="0" y="0"/>
          <a:chExt cx="0" cy="0"/>
        </a:xfrm>
      </p:grpSpPr>
      <p:sp>
        <p:nvSpPr>
          <p:cNvPr id="15" name="Titolo 14">
            <a:extLst>
              <a:ext uri="{FF2B5EF4-FFF2-40B4-BE49-F238E27FC236}">
                <a16:creationId xmlns:a16="http://schemas.microsoft.com/office/drawing/2014/main" id="{175923A3-6D45-B651-39B1-61848BF28C83}"/>
              </a:ext>
            </a:extLst>
          </p:cNvPr>
          <p:cNvSpPr>
            <a:spLocks noGrp="1"/>
          </p:cNvSpPr>
          <p:nvPr>
            <p:ph type="title"/>
          </p:nvPr>
        </p:nvSpPr>
        <p:spPr>
          <a:xfrm>
            <a:off x="137715" y="-254325"/>
            <a:ext cx="11916569" cy="1341669"/>
          </a:xfrm>
        </p:spPr>
        <p:txBody>
          <a:bodyPr vert="horz" wrap="square" lIns="0" tIns="0" rIns="0" bIns="0" rtlCol="0" anchor="ctr" anchorCtr="0">
            <a:normAutofit/>
          </a:bodyPr>
          <a:lstStyle/>
          <a:p>
            <a:pPr algn="ctr" rtl="0"/>
            <a:r>
              <a:rPr lang="it-IT" sz="4300" i="1" dirty="0"/>
              <a:t>Focus: Guerra ibrida</a:t>
            </a:r>
          </a:p>
        </p:txBody>
      </p:sp>
      <p:sp>
        <p:nvSpPr>
          <p:cNvPr id="4" name="Segnaposto numero diapositiva 3">
            <a:extLst>
              <a:ext uri="{FF2B5EF4-FFF2-40B4-BE49-F238E27FC236}">
                <a16:creationId xmlns:a16="http://schemas.microsoft.com/office/drawing/2014/main" id="{445143BB-E628-71CA-FC6B-0113782781F0}"/>
              </a:ext>
            </a:extLst>
          </p:cNvPr>
          <p:cNvSpPr>
            <a:spLocks noGrp="1"/>
          </p:cNvSpPr>
          <p:nvPr>
            <p:ph type="sldNum" sz="quarter" idx="12"/>
          </p:nvPr>
        </p:nvSpPr>
        <p:spPr>
          <a:xfrm>
            <a:off x="9948863" y="6507212"/>
            <a:ext cx="1692274" cy="153888"/>
          </a:xfrm>
        </p:spPr>
        <p:txBody>
          <a:bodyPr wrap="square" rtlCol="0" anchor="ctr">
            <a:normAutofit/>
          </a:bodyPr>
          <a:lstStyle/>
          <a:p>
            <a:pPr rtl="0">
              <a:spcAft>
                <a:spcPts val="600"/>
              </a:spcAft>
            </a:pPr>
            <a:fld id="{DBA1B0FB-D917-4C8C-928F-313BD683BF39}" type="slidenum">
              <a:rPr lang="it-IT" smtClean="0"/>
              <a:pPr rtl="0">
                <a:spcAft>
                  <a:spcPts val="600"/>
                </a:spcAft>
              </a:pPr>
              <a:t>17</a:t>
            </a:fld>
            <a:endParaRPr lang="it-IT"/>
          </a:p>
        </p:txBody>
      </p:sp>
      <p:pic>
        <p:nvPicPr>
          <p:cNvPr id="26" name="Immagine 25">
            <a:extLst>
              <a:ext uri="{FF2B5EF4-FFF2-40B4-BE49-F238E27FC236}">
                <a16:creationId xmlns:a16="http://schemas.microsoft.com/office/drawing/2014/main" id="{3339AAEB-9084-15F8-CF24-FD68AC83BB78}"/>
              </a:ext>
            </a:extLst>
          </p:cNvPr>
          <p:cNvPicPr>
            <a:picLocks noChangeAspect="1"/>
          </p:cNvPicPr>
          <p:nvPr/>
        </p:nvPicPr>
        <p:blipFill>
          <a:blip r:embed="rId3"/>
          <a:stretch>
            <a:fillRect/>
          </a:stretch>
        </p:blipFill>
        <p:spPr>
          <a:xfrm>
            <a:off x="137715" y="1263795"/>
            <a:ext cx="6401630" cy="4980596"/>
          </a:xfrm>
          <a:prstGeom prst="rect">
            <a:avLst/>
          </a:prstGeom>
        </p:spPr>
      </p:pic>
      <p:sp>
        <p:nvSpPr>
          <p:cNvPr id="2" name="CasellaDiTesto 1">
            <a:extLst>
              <a:ext uri="{FF2B5EF4-FFF2-40B4-BE49-F238E27FC236}">
                <a16:creationId xmlns:a16="http://schemas.microsoft.com/office/drawing/2014/main" id="{9449368A-0124-D60F-3C24-598ABAA415B4}"/>
              </a:ext>
            </a:extLst>
          </p:cNvPr>
          <p:cNvSpPr txBox="1"/>
          <p:nvPr/>
        </p:nvSpPr>
        <p:spPr>
          <a:xfrm>
            <a:off x="6436475" y="1193842"/>
            <a:ext cx="5520156" cy="4686539"/>
          </a:xfrm>
          <a:prstGeom prst="rect">
            <a:avLst/>
          </a:prstGeom>
          <a:noFill/>
        </p:spPr>
        <p:txBody>
          <a:bodyPr wrap="square">
            <a:spAutoFit/>
          </a:bodyPr>
          <a:lstStyle/>
          <a:p>
            <a:pPr marL="270510" algn="just" fontAlgn="base">
              <a:lnSpc>
                <a:spcPct val="107000"/>
              </a:lnSpc>
              <a:spcAft>
                <a:spcPts val="800"/>
              </a:spcAft>
            </a:pPr>
            <a:r>
              <a:rPr lang="it-IT" sz="2000" i="1" kern="150" dirty="0">
                <a:effectLst/>
                <a:latin typeface="Times New Roman" panose="02020603050405020304" pitchFamily="18" charset="0"/>
                <a:ea typeface="Times New Roman" panose="02020603050405020304" pitchFamily="18" charset="0"/>
                <a:cs typeface="Times New Roman" panose="02020603050405020304" pitchFamily="18" charset="0"/>
              </a:rPr>
              <a:t>Per "minacce ibride" – nozione per la quale al momento non esiste una definizione sul piano giuridico universalmente accettata – la Commissione europea intende una serie di attività che spesso combinano metodi convenzionali e non convenzionali e che possono essere realizzate in modo coordinato da soggetti statali e non statali pur senza oltrepassare la soglia di guerra formalmente dichiarata. Il loro obiettivo non consiste soltanto nel provocare danni diretti e nello sfruttare le vulnerabilità, ma anche nel destabilizzare le società e creare ambiguità per ostacolare il processo decisionale*.</a:t>
            </a:r>
            <a:endParaRPr lang="it-IT" sz="2000" i="1"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sellaDiTesto 4">
            <a:extLst>
              <a:ext uri="{FF2B5EF4-FFF2-40B4-BE49-F238E27FC236}">
                <a16:creationId xmlns:a16="http://schemas.microsoft.com/office/drawing/2014/main" id="{1E78438F-FF2A-45DE-5357-61969C12739F}"/>
              </a:ext>
            </a:extLst>
          </p:cNvPr>
          <p:cNvSpPr txBox="1"/>
          <p:nvPr/>
        </p:nvSpPr>
        <p:spPr>
          <a:xfrm>
            <a:off x="6652065" y="6137880"/>
            <a:ext cx="5402219" cy="523220"/>
          </a:xfrm>
          <a:prstGeom prst="rect">
            <a:avLst/>
          </a:prstGeom>
          <a:noFill/>
        </p:spPr>
        <p:txBody>
          <a:bodyPr wrap="square" rtlCol="0">
            <a:spAutoFit/>
          </a:bodyPr>
          <a:lstStyle/>
          <a:p>
            <a:pPr algn="just"/>
            <a:r>
              <a:rPr lang="it-IT" sz="1400" dirty="0"/>
              <a:t>* Relazione sull’attuazione del Quadro congiunto per contrastare le minacce ibride (JOIN(2017)30).</a:t>
            </a:r>
          </a:p>
        </p:txBody>
      </p:sp>
    </p:spTree>
    <p:extLst>
      <p:ext uri="{BB962C8B-B14F-4D97-AF65-F5344CB8AC3E}">
        <p14:creationId xmlns:p14="http://schemas.microsoft.com/office/powerpoint/2010/main" val="40929972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593FF4-4FE9-5BFA-25EC-549876407390}"/>
            </a:ext>
          </a:extLst>
        </p:cNvPr>
        <p:cNvGrpSpPr/>
        <p:nvPr/>
      </p:nvGrpSpPr>
      <p:grpSpPr>
        <a:xfrm>
          <a:off x="0" y="0"/>
          <a:ext cx="0" cy="0"/>
          <a:chOff x="0" y="0"/>
          <a:chExt cx="0" cy="0"/>
        </a:xfrm>
      </p:grpSpPr>
      <p:sp>
        <p:nvSpPr>
          <p:cNvPr id="15" name="Titolo 14">
            <a:extLst>
              <a:ext uri="{FF2B5EF4-FFF2-40B4-BE49-F238E27FC236}">
                <a16:creationId xmlns:a16="http://schemas.microsoft.com/office/drawing/2014/main" id="{75BCBF3D-7FE6-921B-D20D-7BA7A8AC515C}"/>
              </a:ext>
            </a:extLst>
          </p:cNvPr>
          <p:cNvSpPr>
            <a:spLocks noGrp="1"/>
          </p:cNvSpPr>
          <p:nvPr>
            <p:ph type="title"/>
          </p:nvPr>
        </p:nvSpPr>
        <p:spPr>
          <a:xfrm>
            <a:off x="191474" y="307977"/>
            <a:ext cx="11916569" cy="859543"/>
          </a:xfrm>
        </p:spPr>
        <p:txBody>
          <a:bodyPr vert="horz" wrap="square" lIns="0" tIns="0" rIns="0" bIns="0" rtlCol="0" anchor="t" anchorCtr="0">
            <a:normAutofit fontScale="90000"/>
          </a:bodyPr>
          <a:lstStyle/>
          <a:p>
            <a:pPr algn="ctr" rtl="0"/>
            <a:r>
              <a:rPr lang="it-IT" sz="4300" dirty="0"/>
              <a:t>Valutazione del rischio </a:t>
            </a:r>
            <a:br>
              <a:rPr lang="it-IT" sz="4300" dirty="0"/>
            </a:br>
            <a:r>
              <a:rPr lang="it-IT" sz="4300" dirty="0"/>
              <a:t>da parte degli Stati membri</a:t>
            </a:r>
          </a:p>
        </p:txBody>
      </p:sp>
      <p:sp>
        <p:nvSpPr>
          <p:cNvPr id="4" name="Segnaposto numero diapositiva 3">
            <a:extLst>
              <a:ext uri="{FF2B5EF4-FFF2-40B4-BE49-F238E27FC236}">
                <a16:creationId xmlns:a16="http://schemas.microsoft.com/office/drawing/2014/main" id="{7F0A19C9-D728-5AC6-68CF-0D14BAD23801}"/>
              </a:ext>
            </a:extLst>
          </p:cNvPr>
          <p:cNvSpPr>
            <a:spLocks noGrp="1"/>
          </p:cNvSpPr>
          <p:nvPr>
            <p:ph type="sldNum" sz="quarter" idx="12"/>
          </p:nvPr>
        </p:nvSpPr>
        <p:spPr>
          <a:xfrm>
            <a:off x="9948863" y="6507212"/>
            <a:ext cx="1692274" cy="153888"/>
          </a:xfrm>
        </p:spPr>
        <p:txBody>
          <a:bodyPr wrap="square" rtlCol="0" anchor="ctr">
            <a:normAutofit/>
          </a:bodyPr>
          <a:lstStyle/>
          <a:p>
            <a:pPr rtl="0">
              <a:spcAft>
                <a:spcPts val="600"/>
              </a:spcAft>
            </a:pPr>
            <a:fld id="{DBA1B0FB-D917-4C8C-928F-313BD683BF39}" type="slidenum">
              <a:rPr lang="it-IT" smtClean="0"/>
              <a:pPr rtl="0">
                <a:spcAft>
                  <a:spcPts val="600"/>
                </a:spcAft>
              </a:pPr>
              <a:t>18</a:t>
            </a:fld>
            <a:endParaRPr lang="it-IT"/>
          </a:p>
        </p:txBody>
      </p:sp>
      <p:sp>
        <p:nvSpPr>
          <p:cNvPr id="3" name="Rectangle 1">
            <a:extLst>
              <a:ext uri="{FF2B5EF4-FFF2-40B4-BE49-F238E27FC236}">
                <a16:creationId xmlns:a16="http://schemas.microsoft.com/office/drawing/2014/main" id="{70C00772-836E-7655-86DE-091F3AD46340}"/>
              </a:ext>
            </a:extLst>
          </p:cNvPr>
          <p:cNvSpPr>
            <a:spLocks noChangeArrowheads="1"/>
          </p:cNvSpPr>
          <p:nvPr/>
        </p:nvSpPr>
        <p:spPr bwMode="auto">
          <a:xfrm>
            <a:off x="2049463" y="21145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it-IT" altLang="it-IT" sz="1800" b="0" i="0" u="none" strike="noStrike" cap="none" normalizeH="0" baseline="0">
                <a:ln>
                  <a:noFill/>
                </a:ln>
                <a:solidFill>
                  <a:schemeClr val="tx1"/>
                </a:solidFill>
                <a:effectLst/>
                <a:latin typeface="Arial" panose="020B0604020202020204" pitchFamily="34" charset="0"/>
              </a:rPr>
            </a:br>
            <a:endParaRPr kumimoji="0" lang="it-IT" altLang="it-IT" sz="1800" b="0" i="0" u="none" strike="noStrike" cap="none" normalizeH="0" baseline="0">
              <a:ln>
                <a:noFill/>
              </a:ln>
              <a:solidFill>
                <a:schemeClr val="tx1"/>
              </a:solidFill>
              <a:effectLst/>
              <a:latin typeface="Arial" panose="020B0604020202020204" pitchFamily="34" charset="0"/>
            </a:endParaRPr>
          </a:p>
        </p:txBody>
      </p:sp>
      <p:sp>
        <p:nvSpPr>
          <p:cNvPr id="6" name="CasellaDiTesto 5">
            <a:extLst>
              <a:ext uri="{FF2B5EF4-FFF2-40B4-BE49-F238E27FC236}">
                <a16:creationId xmlns:a16="http://schemas.microsoft.com/office/drawing/2014/main" id="{4EABFADB-A888-0C38-D319-C84321B6CCEE}"/>
              </a:ext>
            </a:extLst>
          </p:cNvPr>
          <p:cNvSpPr txBox="1"/>
          <p:nvPr/>
        </p:nvSpPr>
        <p:spPr>
          <a:xfrm>
            <a:off x="191474" y="2032345"/>
            <a:ext cx="11809052" cy="3936527"/>
          </a:xfrm>
          <a:prstGeom prst="rect">
            <a:avLst/>
          </a:prstGeom>
          <a:noFill/>
        </p:spPr>
        <p:txBody>
          <a:bodyPr wrap="square">
            <a:spAutoFit/>
          </a:bodyPr>
          <a:lstStyle/>
          <a:p>
            <a:pPr marL="742950" lvl="1" indent="-285750" algn="just">
              <a:lnSpc>
                <a:spcPct val="107000"/>
              </a:lnSpc>
              <a:spcAft>
                <a:spcPts val="800"/>
              </a:spcAft>
              <a:buFont typeface="Wingdings" panose="05000000000000000000" pitchFamily="2" charset="2"/>
              <a:buChar char="v"/>
            </a:pPr>
            <a:r>
              <a:rPr lang="it-IT" i="1" kern="100" dirty="0">
                <a:effectLst/>
                <a:latin typeface="Times New Roman" panose="02020603050405020304" pitchFamily="18" charset="0"/>
                <a:ea typeface="Calibri" panose="020F0502020204030204" pitchFamily="34" charset="0"/>
                <a:cs typeface="Times New Roman" panose="02020603050405020304" pitchFamily="18" charset="0"/>
              </a:rPr>
              <a:t>la valutazione generale del rischio effettuata ai sensi dell’articolo 6, paragrafo 1, della decisione n. 1313/2013/UE (</a:t>
            </a:r>
            <a:r>
              <a:rPr lang="it-IT" b="1" i="1" dirty="0">
                <a:effectLst/>
                <a:latin typeface="Roboto" panose="02000000000000000000" pitchFamily="2" charset="0"/>
              </a:rPr>
              <a:t>meccanismo unionale di protezione civile)</a:t>
            </a:r>
            <a:r>
              <a:rPr lang="it-IT" i="1" kern="100" dirty="0">
                <a:effectLst/>
                <a:latin typeface="Times New Roman" panose="02020603050405020304" pitchFamily="18" charset="0"/>
                <a:ea typeface="Calibri" panose="020F0502020204030204" pitchFamily="34" charset="0"/>
                <a:cs typeface="Times New Roman" panose="02020603050405020304" pitchFamily="18" charset="0"/>
              </a:rPr>
              <a:t>;</a:t>
            </a:r>
          </a:p>
          <a:p>
            <a:pPr marL="742950" lvl="1" indent="-285750" algn="just">
              <a:lnSpc>
                <a:spcPct val="107000"/>
              </a:lnSpc>
              <a:spcAft>
                <a:spcPts val="800"/>
              </a:spcAft>
              <a:buFont typeface="Wingdings" panose="05000000000000000000" pitchFamily="2" charset="2"/>
              <a:buChar char="v"/>
            </a:pPr>
            <a:r>
              <a:rPr lang="it-IT" i="1" kern="100" dirty="0">
                <a:effectLst/>
                <a:latin typeface="Times New Roman" panose="02020603050405020304" pitchFamily="18" charset="0"/>
                <a:ea typeface="Calibri" panose="020F0502020204030204" pitchFamily="34" charset="0"/>
                <a:cs typeface="Times New Roman" panose="02020603050405020304" pitchFamily="18" charset="0"/>
              </a:rPr>
              <a:t>altre valutazioni del rischio rilevanti, svolte in conformità dei requisiti dei pertinenti atti giuridici settoriali dell’Unione, inclusi i regolamenti (UE) 2017/1938 (</a:t>
            </a:r>
            <a:r>
              <a:rPr lang="it-IT" b="1" i="1" dirty="0">
                <a:latin typeface="Roboto" panose="02000000000000000000" pitchFamily="2" charset="0"/>
              </a:rPr>
              <a:t>sicurezza dell'approvvigionamento di gas</a:t>
            </a:r>
            <a:r>
              <a:rPr lang="it-IT" i="1" dirty="0"/>
              <a:t>)</a:t>
            </a:r>
            <a:r>
              <a:rPr lang="it-IT" i="1" kern="100" dirty="0">
                <a:effectLst/>
                <a:latin typeface="Times New Roman" panose="02020603050405020304" pitchFamily="18" charset="0"/>
                <a:ea typeface="Calibri" panose="020F0502020204030204" pitchFamily="34" charset="0"/>
                <a:cs typeface="Times New Roman" panose="02020603050405020304" pitchFamily="18" charset="0"/>
              </a:rPr>
              <a:t> e (UE) 2019/941 (</a:t>
            </a:r>
            <a:r>
              <a:rPr lang="it-IT" b="1" i="1" dirty="0">
                <a:effectLst/>
                <a:latin typeface="Roboto" panose="02000000000000000000" pitchFamily="2" charset="0"/>
              </a:rPr>
              <a:t>rischi nel settore dell'energia elettrica)</a:t>
            </a:r>
            <a:r>
              <a:rPr lang="it-IT" i="1" kern="100" dirty="0">
                <a:effectLst/>
                <a:latin typeface="Times New Roman" panose="02020603050405020304" pitchFamily="18" charset="0"/>
                <a:ea typeface="Calibri" panose="020F0502020204030204" pitchFamily="34" charset="0"/>
                <a:cs typeface="Times New Roman" panose="02020603050405020304" pitchFamily="18" charset="0"/>
              </a:rPr>
              <a:t>  del Parlamento europeo e del Consiglio e le direttive 2007/60/CE (</a:t>
            </a:r>
            <a:r>
              <a:rPr lang="it-IT" b="1" i="1" dirty="0">
                <a:latin typeface="Roboto" panose="02000000000000000000" pitchFamily="2" charset="0"/>
              </a:rPr>
              <a:t>rischi di alluvioni</a:t>
            </a:r>
            <a:r>
              <a:rPr lang="it-IT" i="1" dirty="0"/>
              <a:t>)</a:t>
            </a:r>
            <a:r>
              <a:rPr lang="it-IT" i="1" kern="100" dirty="0">
                <a:effectLst/>
                <a:latin typeface="Times New Roman" panose="02020603050405020304" pitchFamily="18" charset="0"/>
                <a:ea typeface="Calibri" panose="020F0502020204030204" pitchFamily="34" charset="0"/>
                <a:cs typeface="Times New Roman" panose="02020603050405020304" pitchFamily="18" charset="0"/>
              </a:rPr>
              <a:t> e 2012/18/UE  (</a:t>
            </a:r>
            <a:r>
              <a:rPr lang="it-IT" b="1" i="1" dirty="0">
                <a:latin typeface="Roboto" panose="02000000000000000000" pitchFamily="2" charset="0"/>
              </a:rPr>
              <a:t>incidenti rilevanti connessi con sostanze pericolose incidenti rilevanti connessi con sostanze pericolose )</a:t>
            </a:r>
            <a:r>
              <a:rPr lang="it-IT" b="1" i="1" dirty="0">
                <a:solidFill>
                  <a:srgbClr val="333333"/>
                </a:solidFill>
                <a:effectLst/>
                <a:latin typeface="Roboto" panose="02000000000000000000" pitchFamily="2" charset="0"/>
              </a:rPr>
              <a:t> </a:t>
            </a:r>
            <a:r>
              <a:rPr lang="it-IT" i="1" kern="100" dirty="0">
                <a:effectLst/>
                <a:latin typeface="Times New Roman" panose="02020603050405020304" pitchFamily="18" charset="0"/>
                <a:ea typeface="Calibri" panose="020F0502020204030204" pitchFamily="34" charset="0"/>
                <a:cs typeface="Times New Roman" panose="02020603050405020304" pitchFamily="18" charset="0"/>
              </a:rPr>
              <a:t>del Parlamento europeo e del Consiglio;</a:t>
            </a:r>
          </a:p>
          <a:p>
            <a:pPr marL="742950" lvl="1" indent="-285750" algn="just">
              <a:lnSpc>
                <a:spcPct val="107000"/>
              </a:lnSpc>
              <a:spcAft>
                <a:spcPts val="800"/>
              </a:spcAft>
              <a:buFont typeface="Wingdings" panose="05000000000000000000" pitchFamily="2" charset="2"/>
              <a:buChar char="v"/>
            </a:pPr>
            <a:r>
              <a:rPr lang="it-IT" i="1" kern="100" dirty="0">
                <a:effectLst/>
                <a:latin typeface="Times New Roman" panose="02020603050405020304" pitchFamily="18" charset="0"/>
                <a:ea typeface="Calibri" panose="020F0502020204030204" pitchFamily="34" charset="0"/>
                <a:cs typeface="Times New Roman" panose="02020603050405020304" pitchFamily="18" charset="0"/>
              </a:rPr>
              <a:t>i rischi pertinenti derivanti dalla misura in cui i </a:t>
            </a:r>
            <a:r>
              <a:rPr lang="it-IT" b="1" i="1" kern="100" dirty="0">
                <a:effectLst/>
                <a:latin typeface="Times New Roman" panose="02020603050405020304" pitchFamily="18" charset="0"/>
                <a:ea typeface="Calibri" panose="020F0502020204030204" pitchFamily="34" charset="0"/>
                <a:cs typeface="Times New Roman" panose="02020603050405020304" pitchFamily="18" charset="0"/>
              </a:rPr>
              <a:t>settori di cui all’allegato dipendono l’uno dall’altro</a:t>
            </a:r>
            <a:r>
              <a:rPr lang="it-IT" i="1" kern="100" dirty="0">
                <a:effectLst/>
                <a:latin typeface="Times New Roman" panose="02020603050405020304" pitchFamily="18" charset="0"/>
                <a:ea typeface="Calibri" panose="020F0502020204030204" pitchFamily="34" charset="0"/>
                <a:cs typeface="Times New Roman" panose="02020603050405020304" pitchFamily="18" charset="0"/>
              </a:rPr>
              <a:t>, e anche dalla misura in cui essi dipendono da soggetti situati in altri Stati membri e paesi terzi, e l’impatto che una </a:t>
            </a:r>
            <a:r>
              <a:rPr lang="it-IT" b="1" i="1" kern="100" dirty="0">
                <a:effectLst/>
                <a:latin typeface="Times New Roman" panose="02020603050405020304" pitchFamily="18" charset="0"/>
                <a:ea typeface="Calibri" panose="020F0502020204030204" pitchFamily="34" charset="0"/>
                <a:cs typeface="Times New Roman" panose="02020603050405020304" pitchFamily="18" charset="0"/>
              </a:rPr>
              <a:t>perturbazione significativa in un settore può avere su altri settori, compresi gli eventuali rischi significativi per i cittadini e il mercato interno;</a:t>
            </a:r>
          </a:p>
          <a:p>
            <a:pPr marL="742950" lvl="1" indent="-285750" algn="just">
              <a:lnSpc>
                <a:spcPct val="107000"/>
              </a:lnSpc>
              <a:spcAft>
                <a:spcPts val="800"/>
              </a:spcAft>
              <a:buFont typeface="Wingdings" panose="05000000000000000000" pitchFamily="2" charset="2"/>
              <a:buChar char="v"/>
            </a:pPr>
            <a:r>
              <a:rPr lang="it-IT" i="1" kern="100" dirty="0">
                <a:effectLst/>
                <a:latin typeface="Times New Roman" panose="02020603050405020304" pitchFamily="18" charset="0"/>
                <a:ea typeface="Calibri" panose="020F0502020204030204" pitchFamily="34" charset="0"/>
                <a:cs typeface="Times New Roman" panose="02020603050405020304" pitchFamily="18" charset="0"/>
              </a:rPr>
              <a:t>ogni informazione su incidenti notificati a norma dell’articolo 15 .</a:t>
            </a:r>
          </a:p>
        </p:txBody>
      </p:sp>
    </p:spTree>
    <p:extLst>
      <p:ext uri="{BB962C8B-B14F-4D97-AF65-F5344CB8AC3E}">
        <p14:creationId xmlns:p14="http://schemas.microsoft.com/office/powerpoint/2010/main" val="18810636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512193-94C2-6CBB-5369-CEFFAAA094D8}"/>
            </a:ext>
          </a:extLst>
        </p:cNvPr>
        <p:cNvGrpSpPr/>
        <p:nvPr/>
      </p:nvGrpSpPr>
      <p:grpSpPr>
        <a:xfrm>
          <a:off x="0" y="0"/>
          <a:ext cx="0" cy="0"/>
          <a:chOff x="0" y="0"/>
          <a:chExt cx="0" cy="0"/>
        </a:xfrm>
      </p:grpSpPr>
      <p:sp>
        <p:nvSpPr>
          <p:cNvPr id="15" name="Titolo 14">
            <a:extLst>
              <a:ext uri="{FF2B5EF4-FFF2-40B4-BE49-F238E27FC236}">
                <a16:creationId xmlns:a16="http://schemas.microsoft.com/office/drawing/2014/main" id="{9FED2DEE-7FA4-05F3-6D06-A1388F0C33A4}"/>
              </a:ext>
            </a:extLst>
          </p:cNvPr>
          <p:cNvSpPr>
            <a:spLocks noGrp="1"/>
          </p:cNvSpPr>
          <p:nvPr>
            <p:ph type="title"/>
          </p:nvPr>
        </p:nvSpPr>
        <p:spPr>
          <a:xfrm>
            <a:off x="191474" y="196900"/>
            <a:ext cx="11916569" cy="1341669"/>
          </a:xfrm>
        </p:spPr>
        <p:txBody>
          <a:bodyPr vert="horz" wrap="square" lIns="0" tIns="0" rIns="0" bIns="0" rtlCol="0" anchor="t" anchorCtr="0">
            <a:normAutofit/>
          </a:bodyPr>
          <a:lstStyle/>
          <a:p>
            <a:pPr algn="ctr" rtl="0"/>
            <a:r>
              <a:rPr lang="it-IT" sz="4300" dirty="0"/>
              <a:t>Valutazione del rischio </a:t>
            </a:r>
            <a:br>
              <a:rPr lang="it-IT" sz="4300" dirty="0"/>
            </a:br>
            <a:r>
              <a:rPr lang="it-IT" sz="4300" dirty="0"/>
              <a:t>da parte degli Stati membri</a:t>
            </a:r>
          </a:p>
        </p:txBody>
      </p:sp>
      <p:sp>
        <p:nvSpPr>
          <p:cNvPr id="4" name="Segnaposto numero diapositiva 3">
            <a:extLst>
              <a:ext uri="{FF2B5EF4-FFF2-40B4-BE49-F238E27FC236}">
                <a16:creationId xmlns:a16="http://schemas.microsoft.com/office/drawing/2014/main" id="{79E6BA80-4963-9F69-0213-4D384957CAC3}"/>
              </a:ext>
            </a:extLst>
          </p:cNvPr>
          <p:cNvSpPr>
            <a:spLocks noGrp="1"/>
          </p:cNvSpPr>
          <p:nvPr>
            <p:ph type="sldNum" sz="quarter" idx="12"/>
          </p:nvPr>
        </p:nvSpPr>
        <p:spPr>
          <a:xfrm>
            <a:off x="9948863" y="6507212"/>
            <a:ext cx="1692274" cy="153888"/>
          </a:xfrm>
        </p:spPr>
        <p:txBody>
          <a:bodyPr wrap="square" rtlCol="0" anchor="ctr">
            <a:normAutofit/>
          </a:bodyPr>
          <a:lstStyle/>
          <a:p>
            <a:pPr rtl="0">
              <a:spcAft>
                <a:spcPts val="600"/>
              </a:spcAft>
            </a:pPr>
            <a:fld id="{DBA1B0FB-D917-4C8C-928F-313BD683BF39}" type="slidenum">
              <a:rPr lang="it-IT" smtClean="0"/>
              <a:pPr rtl="0">
                <a:spcAft>
                  <a:spcPts val="600"/>
                </a:spcAft>
              </a:pPr>
              <a:t>19</a:t>
            </a:fld>
            <a:endParaRPr lang="it-IT"/>
          </a:p>
        </p:txBody>
      </p:sp>
      <p:sp>
        <p:nvSpPr>
          <p:cNvPr id="3" name="Rectangle 1">
            <a:extLst>
              <a:ext uri="{FF2B5EF4-FFF2-40B4-BE49-F238E27FC236}">
                <a16:creationId xmlns:a16="http://schemas.microsoft.com/office/drawing/2014/main" id="{BAC9D41C-D592-0306-3C94-19C926434044}"/>
              </a:ext>
            </a:extLst>
          </p:cNvPr>
          <p:cNvSpPr>
            <a:spLocks noChangeArrowheads="1"/>
          </p:cNvSpPr>
          <p:nvPr/>
        </p:nvSpPr>
        <p:spPr bwMode="auto">
          <a:xfrm>
            <a:off x="2049463" y="21145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it-IT" altLang="it-IT" sz="1800" b="0" i="0" u="none" strike="noStrike" cap="none" normalizeH="0" baseline="0">
                <a:ln>
                  <a:noFill/>
                </a:ln>
                <a:solidFill>
                  <a:schemeClr val="tx1"/>
                </a:solidFill>
                <a:effectLst/>
                <a:latin typeface="Arial" panose="020B0604020202020204" pitchFamily="34" charset="0"/>
              </a:rPr>
            </a:br>
            <a:endParaRPr kumimoji="0" lang="it-IT" altLang="it-IT" sz="1800" b="0" i="0" u="none" strike="noStrike" cap="none" normalizeH="0" baseline="0">
              <a:ln>
                <a:noFill/>
              </a:ln>
              <a:solidFill>
                <a:schemeClr val="tx1"/>
              </a:solidFill>
              <a:effectLst/>
              <a:latin typeface="Arial" panose="020B0604020202020204" pitchFamily="34" charset="0"/>
            </a:endParaRPr>
          </a:p>
        </p:txBody>
      </p:sp>
      <p:sp>
        <p:nvSpPr>
          <p:cNvPr id="6" name="CasellaDiTesto 5">
            <a:extLst>
              <a:ext uri="{FF2B5EF4-FFF2-40B4-BE49-F238E27FC236}">
                <a16:creationId xmlns:a16="http://schemas.microsoft.com/office/drawing/2014/main" id="{A36D001F-8ECD-B477-9081-C52F3E7C6FD7}"/>
              </a:ext>
            </a:extLst>
          </p:cNvPr>
          <p:cNvSpPr txBox="1"/>
          <p:nvPr/>
        </p:nvSpPr>
        <p:spPr>
          <a:xfrm>
            <a:off x="710214" y="1670182"/>
            <a:ext cx="11132598" cy="3860352"/>
          </a:xfrm>
          <a:prstGeom prst="rect">
            <a:avLst/>
          </a:prstGeom>
          <a:noFill/>
        </p:spPr>
        <p:txBody>
          <a:bodyPr wrap="square">
            <a:spAutoFit/>
          </a:bodyPr>
          <a:lstStyle/>
          <a:p>
            <a:pPr>
              <a:lnSpc>
                <a:spcPct val="107000"/>
              </a:lnSpc>
              <a:spcAft>
                <a:spcPts val="800"/>
              </a:spcAft>
            </a:pPr>
            <a:r>
              <a:rPr lang="it-IT" sz="2800" kern="100" dirty="0">
                <a:effectLst/>
                <a:latin typeface="Times New Roman" panose="02020603050405020304" pitchFamily="18" charset="0"/>
                <a:ea typeface="Calibri" panose="020F0502020204030204" pitchFamily="34" charset="0"/>
                <a:cs typeface="Times New Roman" panose="02020603050405020304" pitchFamily="18" charset="0"/>
              </a:rPr>
              <a:t>Il comma terzo dell’art. 5 appare come il punto di partenza per le attività da svolgere a cura dei «soggetti critici»:</a:t>
            </a:r>
          </a:p>
          <a:p>
            <a:pPr>
              <a:lnSpc>
                <a:spcPct val="107000"/>
              </a:lnSpc>
              <a:spcAft>
                <a:spcPts val="800"/>
              </a:spcAft>
            </a:pPr>
            <a:endParaRPr lang="it-IT"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it-IT" sz="2400" i="1" kern="100" dirty="0">
                <a:effectLst/>
                <a:latin typeface="Times New Roman" panose="02020603050405020304" pitchFamily="18" charset="0"/>
                <a:ea typeface="Calibri" panose="020F0502020204030204" pitchFamily="34" charset="0"/>
                <a:cs typeface="Times New Roman" panose="02020603050405020304" pitchFamily="18" charset="0"/>
              </a:rPr>
              <a:t>«3. </a:t>
            </a:r>
            <a:r>
              <a:rPr lang="it-IT" sz="2400" b="1" i="1" kern="100" dirty="0">
                <a:effectLst/>
                <a:latin typeface="Times New Roman" panose="02020603050405020304" pitchFamily="18" charset="0"/>
                <a:ea typeface="Calibri" panose="020F0502020204030204" pitchFamily="34" charset="0"/>
                <a:cs typeface="Times New Roman" panose="02020603050405020304" pitchFamily="18" charset="0"/>
              </a:rPr>
              <a:t>Gli Stati membri mettono a disposizione dei soggetti critici individuati </a:t>
            </a:r>
            <a:r>
              <a:rPr lang="it-IT" sz="2400" i="1" kern="100" dirty="0">
                <a:effectLst/>
                <a:latin typeface="Times New Roman" panose="02020603050405020304" pitchFamily="18" charset="0"/>
                <a:ea typeface="Calibri" panose="020F0502020204030204" pitchFamily="34" charset="0"/>
                <a:cs typeface="Times New Roman" panose="02020603050405020304" pitchFamily="18" charset="0"/>
              </a:rPr>
              <a:t>ai sensi dell’articolo 6 gli elementi rilevanti della valutazione del rischio dello Stato membro, se del caso mediante i propri punti di contatto unici. Gli Stati membri garantiscono che le informazioni fornite ai soggetti critici li assistano nell’effettuare la propria valutazione del rischio ai sensi dell’articolo 12 e ad adottare le misure per garantire la propria resilienza ai sensi dell’articolo 13.»</a:t>
            </a:r>
          </a:p>
        </p:txBody>
      </p:sp>
    </p:spTree>
    <p:extLst>
      <p:ext uri="{BB962C8B-B14F-4D97-AF65-F5344CB8AC3E}">
        <p14:creationId xmlns:p14="http://schemas.microsoft.com/office/powerpoint/2010/main" val="24516790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7A9BFC-F6BA-A866-E760-C2BCCB17C679}"/>
            </a:ext>
          </a:extLst>
        </p:cNvPr>
        <p:cNvGrpSpPr/>
        <p:nvPr/>
      </p:nvGrpSpPr>
      <p:grpSpPr>
        <a:xfrm>
          <a:off x="0" y="0"/>
          <a:ext cx="0" cy="0"/>
          <a:chOff x="0" y="0"/>
          <a:chExt cx="0" cy="0"/>
        </a:xfrm>
      </p:grpSpPr>
      <p:sp>
        <p:nvSpPr>
          <p:cNvPr id="15" name="Titolo 14">
            <a:extLst>
              <a:ext uri="{FF2B5EF4-FFF2-40B4-BE49-F238E27FC236}">
                <a16:creationId xmlns:a16="http://schemas.microsoft.com/office/drawing/2014/main" id="{CFB27850-6479-0EA1-DB0D-4EE6B235CD98}"/>
              </a:ext>
            </a:extLst>
          </p:cNvPr>
          <p:cNvSpPr>
            <a:spLocks noGrp="1"/>
          </p:cNvSpPr>
          <p:nvPr>
            <p:ph type="title"/>
          </p:nvPr>
        </p:nvSpPr>
        <p:spPr>
          <a:xfrm>
            <a:off x="191474" y="196900"/>
            <a:ext cx="11916569" cy="1341669"/>
          </a:xfrm>
        </p:spPr>
        <p:txBody>
          <a:bodyPr vert="horz" wrap="square" lIns="0" tIns="0" rIns="0" bIns="0" rtlCol="0" anchor="t" anchorCtr="0">
            <a:normAutofit/>
          </a:bodyPr>
          <a:lstStyle/>
          <a:p>
            <a:pPr algn="ctr" rtl="0"/>
            <a:r>
              <a:rPr lang="it-IT" sz="4300" dirty="0"/>
              <a:t>Individuazione dei soggetti critici (art. 6).</a:t>
            </a:r>
          </a:p>
        </p:txBody>
      </p:sp>
      <p:sp>
        <p:nvSpPr>
          <p:cNvPr id="4" name="Segnaposto numero diapositiva 3">
            <a:extLst>
              <a:ext uri="{FF2B5EF4-FFF2-40B4-BE49-F238E27FC236}">
                <a16:creationId xmlns:a16="http://schemas.microsoft.com/office/drawing/2014/main" id="{2BFF4797-292A-E804-CF8E-AF96A41B025E}"/>
              </a:ext>
            </a:extLst>
          </p:cNvPr>
          <p:cNvSpPr>
            <a:spLocks noGrp="1"/>
          </p:cNvSpPr>
          <p:nvPr>
            <p:ph type="sldNum" sz="quarter" idx="12"/>
          </p:nvPr>
        </p:nvSpPr>
        <p:spPr>
          <a:xfrm>
            <a:off x="9948863" y="6507212"/>
            <a:ext cx="1692274" cy="153888"/>
          </a:xfrm>
        </p:spPr>
        <p:txBody>
          <a:bodyPr wrap="square" rtlCol="0" anchor="ctr">
            <a:normAutofit/>
          </a:bodyPr>
          <a:lstStyle/>
          <a:p>
            <a:pPr rtl="0">
              <a:spcAft>
                <a:spcPts val="600"/>
              </a:spcAft>
            </a:pPr>
            <a:fld id="{DBA1B0FB-D917-4C8C-928F-313BD683BF39}" type="slidenum">
              <a:rPr lang="it-IT" smtClean="0"/>
              <a:pPr rtl="0">
                <a:spcAft>
                  <a:spcPts val="600"/>
                </a:spcAft>
              </a:pPr>
              <a:t>20</a:t>
            </a:fld>
            <a:endParaRPr lang="it-IT"/>
          </a:p>
        </p:txBody>
      </p:sp>
      <p:sp>
        <p:nvSpPr>
          <p:cNvPr id="3" name="Rectangle 1">
            <a:extLst>
              <a:ext uri="{FF2B5EF4-FFF2-40B4-BE49-F238E27FC236}">
                <a16:creationId xmlns:a16="http://schemas.microsoft.com/office/drawing/2014/main" id="{A09DDBF3-E491-9C30-04CC-F142D8DDB036}"/>
              </a:ext>
            </a:extLst>
          </p:cNvPr>
          <p:cNvSpPr>
            <a:spLocks noChangeArrowheads="1"/>
          </p:cNvSpPr>
          <p:nvPr/>
        </p:nvSpPr>
        <p:spPr bwMode="auto">
          <a:xfrm>
            <a:off x="2049463" y="21145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it-IT" altLang="it-IT" sz="1800" b="0" i="0" u="none" strike="noStrike" cap="none" normalizeH="0" baseline="0">
                <a:ln>
                  <a:noFill/>
                </a:ln>
                <a:solidFill>
                  <a:schemeClr val="tx1"/>
                </a:solidFill>
                <a:effectLst/>
                <a:latin typeface="Arial" panose="020B0604020202020204" pitchFamily="34" charset="0"/>
              </a:rPr>
            </a:br>
            <a:endParaRPr kumimoji="0" lang="it-IT" altLang="it-IT" sz="1800" b="0" i="0" u="none" strike="noStrike" cap="none" normalizeH="0" baseline="0">
              <a:ln>
                <a:noFill/>
              </a:ln>
              <a:solidFill>
                <a:schemeClr val="tx1"/>
              </a:solidFill>
              <a:effectLst/>
              <a:latin typeface="Arial" panose="020B0604020202020204" pitchFamily="34" charset="0"/>
            </a:endParaRPr>
          </a:p>
        </p:txBody>
      </p:sp>
      <p:sp>
        <p:nvSpPr>
          <p:cNvPr id="6" name="CasellaDiTesto 5">
            <a:extLst>
              <a:ext uri="{FF2B5EF4-FFF2-40B4-BE49-F238E27FC236}">
                <a16:creationId xmlns:a16="http://schemas.microsoft.com/office/drawing/2014/main" id="{1279E38C-D1AE-884E-1874-2C0997DB23DB}"/>
              </a:ext>
            </a:extLst>
          </p:cNvPr>
          <p:cNvSpPr txBox="1"/>
          <p:nvPr/>
        </p:nvSpPr>
        <p:spPr>
          <a:xfrm>
            <a:off x="710213" y="1400394"/>
            <a:ext cx="11132598" cy="4325223"/>
          </a:xfrm>
          <a:prstGeom prst="rect">
            <a:avLst/>
          </a:prstGeom>
          <a:noFill/>
        </p:spPr>
        <p:txBody>
          <a:bodyPr wrap="square">
            <a:spAutoFit/>
          </a:bodyPr>
          <a:lstStyle/>
          <a:p>
            <a:pPr algn="just">
              <a:lnSpc>
                <a:spcPct val="107000"/>
              </a:lnSpc>
              <a:spcAft>
                <a:spcPts val="800"/>
              </a:spcAft>
            </a:pPr>
            <a:r>
              <a:rPr lang="it-IT" sz="2400" kern="100" dirty="0">
                <a:effectLst/>
                <a:latin typeface="Times New Roman" panose="02020603050405020304" pitchFamily="18" charset="0"/>
                <a:ea typeface="Calibri" panose="020F0502020204030204" pitchFamily="34" charset="0"/>
                <a:cs typeface="Times New Roman" panose="02020603050405020304" pitchFamily="18" charset="0"/>
              </a:rPr>
              <a:t>Quando uno Stato membro individua i soggetti critici, tiene conto dei risultati della propria valutazione del rischio dello Stato membro e della propria strategia e applica tutti i criteri seguenti:</a:t>
            </a:r>
          </a:p>
          <a:p>
            <a:pPr marL="1371600" lvl="2" indent="-457200" algn="just">
              <a:lnSpc>
                <a:spcPct val="107000"/>
              </a:lnSpc>
              <a:spcAft>
                <a:spcPts val="800"/>
              </a:spcAft>
              <a:buFont typeface="+mj-lt"/>
              <a:buAutoNum type="alphaLcParenR"/>
            </a:pPr>
            <a:r>
              <a:rPr lang="it-IT" sz="2400" kern="100" dirty="0">
                <a:effectLst/>
                <a:latin typeface="Times New Roman" panose="02020603050405020304" pitchFamily="18" charset="0"/>
                <a:ea typeface="Calibri" panose="020F0502020204030204" pitchFamily="34" charset="0"/>
                <a:cs typeface="Times New Roman" panose="02020603050405020304" pitchFamily="18" charset="0"/>
              </a:rPr>
              <a:t>il soggetto fornisce </a:t>
            </a:r>
            <a:r>
              <a:rPr lang="it-IT" sz="2400" b="1" kern="100" dirty="0">
                <a:effectLst/>
                <a:latin typeface="Times New Roman" panose="02020603050405020304" pitchFamily="18" charset="0"/>
                <a:ea typeface="Calibri" panose="020F0502020204030204" pitchFamily="34" charset="0"/>
                <a:cs typeface="Times New Roman" panose="02020603050405020304" pitchFamily="18" charset="0"/>
              </a:rPr>
              <a:t>uno o più servizi essenziali</a:t>
            </a:r>
            <a:r>
              <a:rPr lang="it-IT" sz="2400" kern="100" dirty="0">
                <a:effectLst/>
                <a:latin typeface="Times New Roman" panose="02020603050405020304" pitchFamily="18" charset="0"/>
                <a:ea typeface="Calibri" panose="020F0502020204030204" pitchFamily="34" charset="0"/>
                <a:cs typeface="Times New Roman" panose="02020603050405020304" pitchFamily="18" charset="0"/>
              </a:rPr>
              <a:t>;</a:t>
            </a:r>
          </a:p>
          <a:p>
            <a:pPr marL="1371600" lvl="2" indent="-457200" algn="just">
              <a:lnSpc>
                <a:spcPct val="107000"/>
              </a:lnSpc>
              <a:spcAft>
                <a:spcPts val="800"/>
              </a:spcAft>
              <a:buFont typeface="+mj-lt"/>
              <a:buAutoNum type="alphaLcParenR"/>
            </a:pPr>
            <a:r>
              <a:rPr lang="it-IT" sz="2400" kern="100" dirty="0">
                <a:effectLst/>
                <a:latin typeface="Times New Roman" panose="02020603050405020304" pitchFamily="18" charset="0"/>
                <a:ea typeface="Calibri" panose="020F0502020204030204" pitchFamily="34" charset="0"/>
                <a:cs typeface="Times New Roman" panose="02020603050405020304" pitchFamily="18" charset="0"/>
              </a:rPr>
              <a:t>il soggetto opera, e la sua infrastruttura critica è situata, </a:t>
            </a:r>
            <a:r>
              <a:rPr lang="it-IT" sz="2400" b="1" kern="100" dirty="0">
                <a:effectLst/>
                <a:latin typeface="Times New Roman" panose="02020603050405020304" pitchFamily="18" charset="0"/>
                <a:ea typeface="Calibri" panose="020F0502020204030204" pitchFamily="34" charset="0"/>
                <a:cs typeface="Times New Roman" panose="02020603050405020304" pitchFamily="18" charset="0"/>
              </a:rPr>
              <a:t>sul territorio </a:t>
            </a:r>
            <a:r>
              <a:rPr lang="it-IT" sz="2400" kern="100" dirty="0">
                <a:effectLst/>
                <a:latin typeface="Times New Roman" panose="02020603050405020304" pitchFamily="18" charset="0"/>
                <a:ea typeface="Calibri" panose="020F0502020204030204" pitchFamily="34" charset="0"/>
                <a:cs typeface="Times New Roman" panose="02020603050405020304" pitchFamily="18" charset="0"/>
              </a:rPr>
              <a:t>di tale Stato membro; </a:t>
            </a:r>
          </a:p>
          <a:p>
            <a:pPr marL="1371600" lvl="2" indent="-457200" algn="just">
              <a:lnSpc>
                <a:spcPct val="107000"/>
              </a:lnSpc>
              <a:spcAft>
                <a:spcPts val="800"/>
              </a:spcAft>
              <a:buFont typeface="+mj-lt"/>
              <a:buAutoNum type="alphaLcParenR"/>
            </a:pPr>
            <a:r>
              <a:rPr lang="it-IT" sz="2400" kern="100" dirty="0">
                <a:effectLst/>
                <a:latin typeface="Times New Roman" panose="02020603050405020304" pitchFamily="18" charset="0"/>
                <a:ea typeface="Calibri" panose="020F0502020204030204" pitchFamily="34" charset="0"/>
                <a:cs typeface="Times New Roman" panose="02020603050405020304" pitchFamily="18" charset="0"/>
              </a:rPr>
              <a:t>un incidente avrebbe </a:t>
            </a:r>
            <a:r>
              <a:rPr lang="it-IT" sz="2400" b="1" kern="100" dirty="0">
                <a:effectLst/>
                <a:latin typeface="Times New Roman" panose="02020603050405020304" pitchFamily="18" charset="0"/>
                <a:ea typeface="Calibri" panose="020F0502020204030204" pitchFamily="34" charset="0"/>
                <a:cs typeface="Times New Roman" panose="02020603050405020304" pitchFamily="18" charset="0"/>
              </a:rPr>
              <a:t>effetti negativi rilevanti</a:t>
            </a:r>
            <a:r>
              <a:rPr lang="it-IT" sz="2400" kern="100" dirty="0">
                <a:effectLst/>
                <a:latin typeface="Times New Roman" panose="02020603050405020304" pitchFamily="18" charset="0"/>
                <a:ea typeface="Calibri" panose="020F0502020204030204" pitchFamily="34" charset="0"/>
                <a:cs typeface="Times New Roman" panose="02020603050405020304" pitchFamily="18" charset="0"/>
              </a:rPr>
              <a:t>, determinati in conformità dell’articolo 7, paragrafo 1, sulla fornitura da parte del soggetto di uno o più servizi essenziali, o sulla fornitura di altri servizi essenziali nei settori di cui all’allegato che dipendono da tale o tali servizi essenziali.</a:t>
            </a:r>
          </a:p>
        </p:txBody>
      </p:sp>
    </p:spTree>
    <p:extLst>
      <p:ext uri="{BB962C8B-B14F-4D97-AF65-F5344CB8AC3E}">
        <p14:creationId xmlns:p14="http://schemas.microsoft.com/office/powerpoint/2010/main" val="14368151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6E31FF-8F9D-83CA-507F-3F2AF5AEC4C6}"/>
            </a:ext>
          </a:extLst>
        </p:cNvPr>
        <p:cNvGrpSpPr/>
        <p:nvPr/>
      </p:nvGrpSpPr>
      <p:grpSpPr>
        <a:xfrm>
          <a:off x="0" y="0"/>
          <a:ext cx="0" cy="0"/>
          <a:chOff x="0" y="0"/>
          <a:chExt cx="0" cy="0"/>
        </a:xfrm>
      </p:grpSpPr>
      <p:sp>
        <p:nvSpPr>
          <p:cNvPr id="15" name="Titolo 14">
            <a:extLst>
              <a:ext uri="{FF2B5EF4-FFF2-40B4-BE49-F238E27FC236}">
                <a16:creationId xmlns:a16="http://schemas.microsoft.com/office/drawing/2014/main" id="{B113309B-604C-C294-F206-074D945345F9}"/>
              </a:ext>
            </a:extLst>
          </p:cNvPr>
          <p:cNvSpPr>
            <a:spLocks noGrp="1"/>
          </p:cNvSpPr>
          <p:nvPr>
            <p:ph type="title"/>
          </p:nvPr>
        </p:nvSpPr>
        <p:spPr>
          <a:xfrm>
            <a:off x="191474" y="196900"/>
            <a:ext cx="11916569" cy="1341669"/>
          </a:xfrm>
        </p:spPr>
        <p:txBody>
          <a:bodyPr vert="horz" wrap="square" lIns="0" tIns="0" rIns="0" bIns="0" rtlCol="0" anchor="t" anchorCtr="0">
            <a:normAutofit/>
          </a:bodyPr>
          <a:lstStyle/>
          <a:p>
            <a:pPr algn="ctr" rtl="0"/>
            <a:r>
              <a:rPr lang="it-IT" sz="4300" dirty="0"/>
              <a:t>Individuazione dei soggetti critici (art. 6).</a:t>
            </a:r>
          </a:p>
        </p:txBody>
      </p:sp>
      <p:sp>
        <p:nvSpPr>
          <p:cNvPr id="4" name="Segnaposto numero diapositiva 3">
            <a:extLst>
              <a:ext uri="{FF2B5EF4-FFF2-40B4-BE49-F238E27FC236}">
                <a16:creationId xmlns:a16="http://schemas.microsoft.com/office/drawing/2014/main" id="{B50FC4F3-B34E-E9F7-1386-982F16DE413C}"/>
              </a:ext>
            </a:extLst>
          </p:cNvPr>
          <p:cNvSpPr>
            <a:spLocks noGrp="1"/>
          </p:cNvSpPr>
          <p:nvPr>
            <p:ph type="sldNum" sz="quarter" idx="12"/>
          </p:nvPr>
        </p:nvSpPr>
        <p:spPr>
          <a:xfrm>
            <a:off x="9948863" y="6507212"/>
            <a:ext cx="1692274" cy="153888"/>
          </a:xfrm>
        </p:spPr>
        <p:txBody>
          <a:bodyPr wrap="square" rtlCol="0" anchor="ctr">
            <a:normAutofit/>
          </a:bodyPr>
          <a:lstStyle/>
          <a:p>
            <a:pPr rtl="0">
              <a:spcAft>
                <a:spcPts val="600"/>
              </a:spcAft>
            </a:pPr>
            <a:fld id="{DBA1B0FB-D917-4C8C-928F-313BD683BF39}" type="slidenum">
              <a:rPr lang="it-IT" smtClean="0"/>
              <a:pPr rtl="0">
                <a:spcAft>
                  <a:spcPts val="600"/>
                </a:spcAft>
              </a:pPr>
              <a:t>21</a:t>
            </a:fld>
            <a:endParaRPr lang="it-IT"/>
          </a:p>
        </p:txBody>
      </p:sp>
      <p:sp>
        <p:nvSpPr>
          <p:cNvPr id="6" name="CasellaDiTesto 5">
            <a:extLst>
              <a:ext uri="{FF2B5EF4-FFF2-40B4-BE49-F238E27FC236}">
                <a16:creationId xmlns:a16="http://schemas.microsoft.com/office/drawing/2014/main" id="{CF53FE01-60E2-A556-04B4-7709013DFF3E}"/>
              </a:ext>
            </a:extLst>
          </p:cNvPr>
          <p:cNvSpPr txBox="1"/>
          <p:nvPr/>
        </p:nvSpPr>
        <p:spPr>
          <a:xfrm>
            <a:off x="696136" y="1244233"/>
            <a:ext cx="10945001" cy="5262979"/>
          </a:xfrm>
          <a:prstGeom prst="rect">
            <a:avLst/>
          </a:prstGeom>
          <a:noFill/>
        </p:spPr>
        <p:txBody>
          <a:bodyPr wrap="square">
            <a:spAutoFit/>
          </a:bodyPr>
          <a:lstStyle/>
          <a:p>
            <a:pPr algn="just"/>
            <a:r>
              <a:rPr lang="it-IT" sz="2400" b="1" dirty="0"/>
              <a:t>Analisi dell’impatto della regolamentazione dello schema di disegno di legge recante delega al governo per il recepimento delle direttive europee e l’attuazione di altri atti dell’unione europea - legge di delegazione europea 2023</a:t>
            </a:r>
          </a:p>
          <a:p>
            <a:pPr algn="just"/>
            <a:endParaRPr lang="it-IT" dirty="0"/>
          </a:p>
          <a:p>
            <a:pPr algn="just"/>
            <a:r>
              <a:rPr lang="it-IT" i="1" dirty="0">
                <a:latin typeface="Times New Roman" panose="02020603050405020304" pitchFamily="18" charset="0"/>
                <a:cs typeface="Times New Roman" panose="02020603050405020304" pitchFamily="18" charset="0"/>
              </a:rPr>
              <a:t>Art. 4 (Principi e criteri direttivi per l’esercizio della delega per il recepimento della direttiva (UE) 2022/2557, relativa alla resilienza dei soggetti critici e che abroga la direttiva 2008/114/CE del Consiglio).</a:t>
            </a:r>
          </a:p>
          <a:p>
            <a:pPr algn="just"/>
            <a:endParaRPr lang="it-IT" i="1" dirty="0">
              <a:latin typeface="Times New Roman" panose="02020603050405020304" pitchFamily="18" charset="0"/>
              <a:cs typeface="Times New Roman" panose="02020603050405020304" pitchFamily="18" charset="0"/>
            </a:endParaRPr>
          </a:p>
          <a:p>
            <a:pPr algn="just"/>
            <a:r>
              <a:rPr lang="it-IT" sz="2400" i="1" dirty="0">
                <a:latin typeface="Times New Roman" panose="02020603050405020304" pitchFamily="18" charset="0"/>
                <a:cs typeface="Times New Roman" panose="02020603050405020304" pitchFamily="18" charset="0"/>
              </a:rPr>
              <a:t>«La direttiva (UE) 2022/2557, da recepire negli ordinamenti nazionali entro il 17 ottobre 2024, mira a rafforzare la resilienza dei soggetti critici e la loro capacità di fornire servizi nel territorio nazionale e nel mercato interno. </a:t>
            </a:r>
          </a:p>
          <a:p>
            <a:pPr algn="just"/>
            <a:endParaRPr lang="it-IT" sz="2400" i="1" dirty="0">
              <a:latin typeface="Times New Roman" panose="02020603050405020304" pitchFamily="18" charset="0"/>
              <a:cs typeface="Times New Roman" panose="02020603050405020304" pitchFamily="18" charset="0"/>
            </a:endParaRPr>
          </a:p>
          <a:p>
            <a:pPr algn="just"/>
            <a:r>
              <a:rPr lang="it-IT" sz="2400" i="1" dirty="0">
                <a:latin typeface="Times New Roman" panose="02020603050405020304" pitchFamily="18" charset="0"/>
                <a:cs typeface="Times New Roman" panose="02020603050405020304" pitchFamily="18" charset="0"/>
              </a:rPr>
              <a:t>Poiché l'individuazione dei soggetti critici dipende da una valutazione del rischio a livello nazionale, </a:t>
            </a:r>
            <a:r>
              <a:rPr lang="it-IT" sz="2400" b="1" i="1" dirty="0">
                <a:latin typeface="Times New Roman" panose="02020603050405020304" pitchFamily="18" charset="0"/>
                <a:cs typeface="Times New Roman" panose="02020603050405020304" pitchFamily="18" charset="0"/>
              </a:rPr>
              <a:t>NON È POSSIBILE STIMARE A PRIORI IL NUMERO DEI POTENZIALI DESTINATARI DELLA PROPOSTA NORMATIVA.»</a:t>
            </a:r>
          </a:p>
        </p:txBody>
      </p:sp>
    </p:spTree>
    <p:extLst>
      <p:ext uri="{BB962C8B-B14F-4D97-AF65-F5344CB8AC3E}">
        <p14:creationId xmlns:p14="http://schemas.microsoft.com/office/powerpoint/2010/main" val="5316611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36B25D-B7D0-85EE-037E-03AB2954C3C5}"/>
            </a:ext>
          </a:extLst>
        </p:cNvPr>
        <p:cNvGrpSpPr/>
        <p:nvPr/>
      </p:nvGrpSpPr>
      <p:grpSpPr>
        <a:xfrm>
          <a:off x="0" y="0"/>
          <a:ext cx="0" cy="0"/>
          <a:chOff x="0" y="0"/>
          <a:chExt cx="0" cy="0"/>
        </a:xfrm>
      </p:grpSpPr>
      <p:sp>
        <p:nvSpPr>
          <p:cNvPr id="15" name="Titolo 14">
            <a:extLst>
              <a:ext uri="{FF2B5EF4-FFF2-40B4-BE49-F238E27FC236}">
                <a16:creationId xmlns:a16="http://schemas.microsoft.com/office/drawing/2014/main" id="{F9C8A667-6352-0F42-2B28-AFC31B2458E8}"/>
              </a:ext>
            </a:extLst>
          </p:cNvPr>
          <p:cNvSpPr>
            <a:spLocks noGrp="1"/>
          </p:cNvSpPr>
          <p:nvPr>
            <p:ph type="title"/>
          </p:nvPr>
        </p:nvSpPr>
        <p:spPr>
          <a:xfrm>
            <a:off x="191474" y="196900"/>
            <a:ext cx="11916569" cy="1341669"/>
          </a:xfrm>
        </p:spPr>
        <p:txBody>
          <a:bodyPr vert="horz" wrap="square" lIns="0" tIns="0" rIns="0" bIns="0" rtlCol="0" anchor="t" anchorCtr="0">
            <a:normAutofit/>
          </a:bodyPr>
          <a:lstStyle/>
          <a:p>
            <a:pPr algn="ctr" rtl="0"/>
            <a:r>
              <a:rPr lang="it-IT" sz="4300" dirty="0"/>
              <a:t>Effetti negativi rilevanti (art. 7)</a:t>
            </a:r>
          </a:p>
        </p:txBody>
      </p:sp>
      <p:sp>
        <p:nvSpPr>
          <p:cNvPr id="4" name="Segnaposto numero diapositiva 3">
            <a:extLst>
              <a:ext uri="{FF2B5EF4-FFF2-40B4-BE49-F238E27FC236}">
                <a16:creationId xmlns:a16="http://schemas.microsoft.com/office/drawing/2014/main" id="{F7CDB2B5-B922-031F-EB5B-21AA49C76D4C}"/>
              </a:ext>
            </a:extLst>
          </p:cNvPr>
          <p:cNvSpPr>
            <a:spLocks noGrp="1"/>
          </p:cNvSpPr>
          <p:nvPr>
            <p:ph type="sldNum" sz="quarter" idx="12"/>
          </p:nvPr>
        </p:nvSpPr>
        <p:spPr>
          <a:xfrm>
            <a:off x="9948863" y="6507212"/>
            <a:ext cx="1692274" cy="153888"/>
          </a:xfrm>
        </p:spPr>
        <p:txBody>
          <a:bodyPr wrap="square" rtlCol="0" anchor="ctr">
            <a:normAutofit/>
          </a:bodyPr>
          <a:lstStyle/>
          <a:p>
            <a:pPr rtl="0">
              <a:spcAft>
                <a:spcPts val="600"/>
              </a:spcAft>
            </a:pPr>
            <a:fld id="{DBA1B0FB-D917-4C8C-928F-313BD683BF39}" type="slidenum">
              <a:rPr lang="it-IT" smtClean="0"/>
              <a:pPr rtl="0">
                <a:spcAft>
                  <a:spcPts val="600"/>
                </a:spcAft>
              </a:pPr>
              <a:t>22</a:t>
            </a:fld>
            <a:endParaRPr lang="it-IT"/>
          </a:p>
        </p:txBody>
      </p:sp>
      <p:sp>
        <p:nvSpPr>
          <p:cNvPr id="3" name="CasellaDiTesto 2">
            <a:extLst>
              <a:ext uri="{FF2B5EF4-FFF2-40B4-BE49-F238E27FC236}">
                <a16:creationId xmlns:a16="http://schemas.microsoft.com/office/drawing/2014/main" id="{B3C58365-2064-9C02-35D9-4443958CD098}"/>
              </a:ext>
            </a:extLst>
          </p:cNvPr>
          <p:cNvSpPr txBox="1"/>
          <p:nvPr/>
        </p:nvSpPr>
        <p:spPr>
          <a:xfrm>
            <a:off x="473544" y="1038032"/>
            <a:ext cx="11526982" cy="5909310"/>
          </a:xfrm>
          <a:prstGeom prst="rect">
            <a:avLst/>
          </a:prstGeom>
          <a:noFill/>
        </p:spPr>
        <p:txBody>
          <a:bodyPr wrap="square">
            <a:spAutoFit/>
          </a:bodyPr>
          <a:lstStyle/>
          <a:p>
            <a:pPr marL="457200" indent="-457200" algn="just">
              <a:buFont typeface="+mj-lt"/>
              <a:buAutoNum type="alphaLcParenR"/>
            </a:pPr>
            <a:r>
              <a:rPr lang="it-IT" sz="2400" dirty="0"/>
              <a:t>il NUMERO DI UTENTI che dipendono dal servizio essenziale fornito dal soggetto interessato;</a:t>
            </a:r>
          </a:p>
          <a:p>
            <a:pPr marL="457200" indent="-457200" algn="just">
              <a:buFont typeface="+mj-lt"/>
              <a:buAutoNum type="alphaLcParenR"/>
            </a:pPr>
            <a:r>
              <a:rPr lang="it-IT" sz="2400" dirty="0"/>
              <a:t>la misura in cui ALTRI SETTORI E SOTTOSETTORI DI CUI ALL’ALLEGATO dipendono dal servizio essenziale in questione;</a:t>
            </a:r>
          </a:p>
          <a:p>
            <a:pPr marL="457200" indent="-457200" algn="just">
              <a:buFont typeface="+mj-lt"/>
              <a:buAutoNum type="alphaLcParenR"/>
            </a:pPr>
            <a:r>
              <a:rPr lang="it-IT" sz="2400" dirty="0"/>
              <a:t>l’impatto che gli incidenti potrebbero avere, in termini di ENTITÀ E DI DURATA, sulle attività economiche e sociali, sull’ambiente, sulla pubblica sicurezza, sull’incolumità pubblica o sulla salute della popolazione;</a:t>
            </a:r>
          </a:p>
          <a:p>
            <a:pPr marL="457200" indent="-457200" algn="just">
              <a:buFont typeface="+mj-lt"/>
              <a:buAutoNum type="alphaLcParenR"/>
            </a:pPr>
            <a:r>
              <a:rPr lang="it-IT" sz="2400" dirty="0"/>
              <a:t>la QUOTA DI MERCATO del soggetto nel mercato del servizio essenziale o dei servizi essenziali interessati;</a:t>
            </a:r>
          </a:p>
          <a:p>
            <a:pPr marL="457200" indent="-457200" algn="just">
              <a:buFont typeface="+mj-lt"/>
              <a:buAutoNum type="alphaLcParenR"/>
            </a:pPr>
            <a:r>
              <a:rPr lang="it-IT" sz="2400" dirty="0"/>
              <a:t>L’AREA GEOGRAFICA che potrebbe essere interessata da un incidente, compresi eventuali impatti transfrontalieri, tenendo conto della vulnerabilità associata al grado di isolamento di alcuni tipi di aree geografiche, come quelle insulari, remote o montane;</a:t>
            </a:r>
          </a:p>
          <a:p>
            <a:pPr marL="457200" indent="-457200" algn="just">
              <a:buFont typeface="+mj-lt"/>
              <a:buAutoNum type="alphaLcParenR"/>
            </a:pPr>
            <a:r>
              <a:rPr lang="it-IT" sz="2400" dirty="0"/>
              <a:t>l’importanza del soggetto nel mantenimento di un livello sufficiente del servizio essenziale, tenendo conto della DISPONIBILITÀ DI STRUMENTI ALTERNATIVI per la fornitura di tale servizio essenziale.</a:t>
            </a:r>
          </a:p>
          <a:p>
            <a:endParaRPr lang="it-IT" dirty="0"/>
          </a:p>
        </p:txBody>
      </p:sp>
    </p:spTree>
    <p:extLst>
      <p:ext uri="{BB962C8B-B14F-4D97-AF65-F5344CB8AC3E}">
        <p14:creationId xmlns:p14="http://schemas.microsoft.com/office/powerpoint/2010/main" val="22910648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167C0E-4E78-EE9B-3CB5-35D5F682B79E}"/>
            </a:ext>
          </a:extLst>
        </p:cNvPr>
        <p:cNvGrpSpPr/>
        <p:nvPr/>
      </p:nvGrpSpPr>
      <p:grpSpPr>
        <a:xfrm>
          <a:off x="0" y="0"/>
          <a:ext cx="0" cy="0"/>
          <a:chOff x="0" y="0"/>
          <a:chExt cx="0" cy="0"/>
        </a:xfrm>
      </p:grpSpPr>
      <p:sp>
        <p:nvSpPr>
          <p:cNvPr id="15" name="Titolo 14">
            <a:extLst>
              <a:ext uri="{FF2B5EF4-FFF2-40B4-BE49-F238E27FC236}">
                <a16:creationId xmlns:a16="http://schemas.microsoft.com/office/drawing/2014/main" id="{B4E9A06A-B767-7237-D064-BCF830FAA984}"/>
              </a:ext>
            </a:extLst>
          </p:cNvPr>
          <p:cNvSpPr>
            <a:spLocks noGrp="1"/>
          </p:cNvSpPr>
          <p:nvPr>
            <p:ph type="title"/>
          </p:nvPr>
        </p:nvSpPr>
        <p:spPr>
          <a:xfrm>
            <a:off x="0" y="196900"/>
            <a:ext cx="12192000" cy="1341669"/>
          </a:xfrm>
        </p:spPr>
        <p:txBody>
          <a:bodyPr vert="horz" wrap="square" lIns="0" tIns="0" rIns="0" bIns="0" rtlCol="0" anchor="t" anchorCtr="0">
            <a:normAutofit/>
          </a:bodyPr>
          <a:lstStyle/>
          <a:p>
            <a:pPr algn="ctr" rtl="0"/>
            <a:r>
              <a:rPr lang="it-IT" sz="4300" dirty="0"/>
              <a:t>Autorità competenti e punto di contatto unico </a:t>
            </a:r>
            <a:br>
              <a:rPr lang="it-IT" sz="4300" dirty="0"/>
            </a:br>
            <a:r>
              <a:rPr lang="it-IT" sz="4300" dirty="0"/>
              <a:t>(art. 9)</a:t>
            </a:r>
          </a:p>
        </p:txBody>
      </p:sp>
      <p:sp>
        <p:nvSpPr>
          <p:cNvPr id="4" name="Segnaposto numero diapositiva 3">
            <a:extLst>
              <a:ext uri="{FF2B5EF4-FFF2-40B4-BE49-F238E27FC236}">
                <a16:creationId xmlns:a16="http://schemas.microsoft.com/office/drawing/2014/main" id="{4913BD3E-16C9-521F-2827-71867052D1AE}"/>
              </a:ext>
            </a:extLst>
          </p:cNvPr>
          <p:cNvSpPr>
            <a:spLocks noGrp="1"/>
          </p:cNvSpPr>
          <p:nvPr>
            <p:ph type="sldNum" sz="quarter" idx="12"/>
          </p:nvPr>
        </p:nvSpPr>
        <p:spPr>
          <a:xfrm>
            <a:off x="9948863" y="6507212"/>
            <a:ext cx="1692274" cy="153888"/>
          </a:xfrm>
        </p:spPr>
        <p:txBody>
          <a:bodyPr wrap="square" rtlCol="0" anchor="ctr">
            <a:normAutofit/>
          </a:bodyPr>
          <a:lstStyle/>
          <a:p>
            <a:pPr rtl="0">
              <a:spcAft>
                <a:spcPts val="600"/>
              </a:spcAft>
            </a:pPr>
            <a:fld id="{DBA1B0FB-D917-4C8C-928F-313BD683BF39}" type="slidenum">
              <a:rPr lang="it-IT" smtClean="0"/>
              <a:pPr rtl="0">
                <a:spcAft>
                  <a:spcPts val="600"/>
                </a:spcAft>
              </a:pPr>
              <a:t>23</a:t>
            </a:fld>
            <a:endParaRPr lang="it-IT"/>
          </a:p>
        </p:txBody>
      </p:sp>
      <p:graphicFrame>
        <p:nvGraphicFramePr>
          <p:cNvPr id="6" name="Tabella 5">
            <a:extLst>
              <a:ext uri="{FF2B5EF4-FFF2-40B4-BE49-F238E27FC236}">
                <a16:creationId xmlns:a16="http://schemas.microsoft.com/office/drawing/2014/main" id="{4DB970EF-CEF4-6392-B718-DF28C0DBE8C4}"/>
              </a:ext>
            </a:extLst>
          </p:cNvPr>
          <p:cNvGraphicFramePr>
            <a:graphicFrameLocks noGrp="1"/>
          </p:cNvGraphicFramePr>
          <p:nvPr>
            <p:extLst>
              <p:ext uri="{D42A27DB-BD31-4B8C-83A1-F6EECF244321}">
                <p14:modId xmlns:p14="http://schemas.microsoft.com/office/powerpoint/2010/main" val="3217823968"/>
              </p:ext>
            </p:extLst>
          </p:nvPr>
        </p:nvGraphicFramePr>
        <p:xfrm>
          <a:off x="775208" y="1724932"/>
          <a:ext cx="10641584" cy="3953493"/>
        </p:xfrm>
        <a:graphic>
          <a:graphicData uri="http://schemas.openxmlformats.org/drawingml/2006/table">
            <a:tbl>
              <a:tblPr firstRow="1" bandRow="1">
                <a:tableStyleId>{93296810-A885-4BE3-A3E7-6D5BEEA58F35}</a:tableStyleId>
              </a:tblPr>
              <a:tblGrid>
                <a:gridCol w="5320792">
                  <a:extLst>
                    <a:ext uri="{9D8B030D-6E8A-4147-A177-3AD203B41FA5}">
                      <a16:colId xmlns:a16="http://schemas.microsoft.com/office/drawing/2014/main" val="3688709403"/>
                    </a:ext>
                  </a:extLst>
                </a:gridCol>
                <a:gridCol w="5320792">
                  <a:extLst>
                    <a:ext uri="{9D8B030D-6E8A-4147-A177-3AD203B41FA5}">
                      <a16:colId xmlns:a16="http://schemas.microsoft.com/office/drawing/2014/main" val="919045620"/>
                    </a:ext>
                  </a:extLst>
                </a:gridCol>
              </a:tblGrid>
              <a:tr h="723321">
                <a:tc gridSpan="2">
                  <a:txBody>
                    <a:bodyPr/>
                    <a:lstStyle/>
                    <a:p>
                      <a:pPr algn="ctr"/>
                      <a:r>
                        <a:rPr lang="it-IT" sz="2400" dirty="0"/>
                        <a:t>AUTORITÀ COMPETENTI </a:t>
                      </a:r>
                    </a:p>
                  </a:txBody>
                  <a:tcPr/>
                </a:tc>
                <a:tc hMerge="1">
                  <a:txBody>
                    <a:bodyPr/>
                    <a:lstStyle/>
                    <a:p>
                      <a:endParaRPr lang="it-IT" dirty="0"/>
                    </a:p>
                  </a:txBody>
                  <a:tcPr/>
                </a:tc>
                <a:extLst>
                  <a:ext uri="{0D108BD9-81ED-4DB2-BD59-A6C34878D82A}">
                    <a16:rowId xmlns:a16="http://schemas.microsoft.com/office/drawing/2014/main" val="1564343511"/>
                  </a:ext>
                </a:extLst>
              </a:tr>
              <a:tr h="723321">
                <a:tc>
                  <a:txBody>
                    <a:bodyPr/>
                    <a:lstStyle/>
                    <a:p>
                      <a:r>
                        <a:rPr lang="it-IT" sz="2400" dirty="0"/>
                        <a:t>SOGGETTI CRITICI</a:t>
                      </a:r>
                    </a:p>
                  </a:txBody>
                  <a:tcPr anchor="ctr"/>
                </a:tc>
                <a:tc>
                  <a:txBody>
                    <a:bodyPr/>
                    <a:lstStyle/>
                    <a:p>
                      <a:r>
                        <a:rPr lang="it-IT" sz="2400" dirty="0"/>
                        <a:t>UNA (O PIÙ) AUTORITÀ CER</a:t>
                      </a:r>
                    </a:p>
                  </a:txBody>
                  <a:tcPr anchor="ctr"/>
                </a:tc>
                <a:extLst>
                  <a:ext uri="{0D108BD9-81ED-4DB2-BD59-A6C34878D82A}">
                    <a16:rowId xmlns:a16="http://schemas.microsoft.com/office/drawing/2014/main" val="2278009738"/>
                  </a:ext>
                </a:extLst>
              </a:tr>
              <a:tr h="1783530">
                <a:tc>
                  <a:txBody>
                    <a:bodyPr/>
                    <a:lstStyle/>
                    <a:p>
                      <a:r>
                        <a:rPr lang="it-IT" sz="2400" dirty="0"/>
                        <a:t>SETTORE BANCARIO E INFRASTRUTTURE DEI MERCATI FINANZIARI </a:t>
                      </a:r>
                    </a:p>
                  </a:txBody>
                  <a:tcPr anchor="ctr"/>
                </a:tc>
                <a:tc>
                  <a:txBody>
                    <a:bodyPr/>
                    <a:lstStyle/>
                    <a:p>
                      <a:r>
                        <a:rPr lang="it-IT" sz="2400" dirty="0"/>
                        <a:t>AUTORITA’ REGOLAMENTO DORA</a:t>
                      </a:r>
                    </a:p>
                  </a:txBody>
                  <a:tcPr anchor="ctr"/>
                </a:tc>
                <a:extLst>
                  <a:ext uri="{0D108BD9-81ED-4DB2-BD59-A6C34878D82A}">
                    <a16:rowId xmlns:a16="http://schemas.microsoft.com/office/drawing/2014/main" val="124877469"/>
                  </a:ext>
                </a:extLst>
              </a:tr>
              <a:tr h="723321">
                <a:tc>
                  <a:txBody>
                    <a:bodyPr/>
                    <a:lstStyle/>
                    <a:p>
                      <a:r>
                        <a:rPr lang="it-IT" sz="2400" dirty="0"/>
                        <a:t>INFRASTRUTTURE DIGITALI</a:t>
                      </a:r>
                    </a:p>
                  </a:txBody>
                  <a:tcPr anchor="ctr"/>
                </a:tc>
                <a:tc>
                  <a:txBody>
                    <a:bodyPr/>
                    <a:lstStyle/>
                    <a:p>
                      <a:r>
                        <a:rPr lang="it-IT" sz="2400" dirty="0"/>
                        <a:t>AUTORITA’ NIS (ACN + SETTORIALI)</a:t>
                      </a:r>
                    </a:p>
                  </a:txBody>
                  <a:tcPr anchor="ctr"/>
                </a:tc>
                <a:extLst>
                  <a:ext uri="{0D108BD9-81ED-4DB2-BD59-A6C34878D82A}">
                    <a16:rowId xmlns:a16="http://schemas.microsoft.com/office/drawing/2014/main" val="3331295714"/>
                  </a:ext>
                </a:extLst>
              </a:tr>
            </a:tbl>
          </a:graphicData>
        </a:graphic>
      </p:graphicFrame>
    </p:spTree>
    <p:extLst>
      <p:ext uri="{BB962C8B-B14F-4D97-AF65-F5344CB8AC3E}">
        <p14:creationId xmlns:p14="http://schemas.microsoft.com/office/powerpoint/2010/main" val="15949053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167C0E-4E78-EE9B-3CB5-35D5F682B79E}"/>
            </a:ext>
          </a:extLst>
        </p:cNvPr>
        <p:cNvGrpSpPr/>
        <p:nvPr/>
      </p:nvGrpSpPr>
      <p:grpSpPr>
        <a:xfrm>
          <a:off x="0" y="0"/>
          <a:ext cx="0" cy="0"/>
          <a:chOff x="0" y="0"/>
          <a:chExt cx="0" cy="0"/>
        </a:xfrm>
      </p:grpSpPr>
      <p:sp>
        <p:nvSpPr>
          <p:cNvPr id="15" name="Titolo 14">
            <a:extLst>
              <a:ext uri="{FF2B5EF4-FFF2-40B4-BE49-F238E27FC236}">
                <a16:creationId xmlns:a16="http://schemas.microsoft.com/office/drawing/2014/main" id="{B4E9A06A-B767-7237-D064-BCF830FAA984}"/>
              </a:ext>
            </a:extLst>
          </p:cNvPr>
          <p:cNvSpPr>
            <a:spLocks noGrp="1"/>
          </p:cNvSpPr>
          <p:nvPr>
            <p:ph type="title"/>
          </p:nvPr>
        </p:nvSpPr>
        <p:spPr>
          <a:xfrm>
            <a:off x="0" y="196900"/>
            <a:ext cx="12192000" cy="1341669"/>
          </a:xfrm>
        </p:spPr>
        <p:txBody>
          <a:bodyPr vert="horz" wrap="square" lIns="0" tIns="0" rIns="0" bIns="0" rtlCol="0" anchor="t" anchorCtr="0">
            <a:normAutofit/>
          </a:bodyPr>
          <a:lstStyle/>
          <a:p>
            <a:pPr algn="ctr" rtl="0"/>
            <a:r>
              <a:rPr lang="it-IT" sz="4300" dirty="0"/>
              <a:t>Autorità competenti e punto di contatto unico </a:t>
            </a:r>
            <a:br>
              <a:rPr lang="it-IT" sz="4300" dirty="0"/>
            </a:br>
            <a:r>
              <a:rPr lang="it-IT" sz="4300" dirty="0"/>
              <a:t>(art. 9)</a:t>
            </a:r>
          </a:p>
        </p:txBody>
      </p:sp>
      <p:sp>
        <p:nvSpPr>
          <p:cNvPr id="4" name="Segnaposto numero diapositiva 3">
            <a:extLst>
              <a:ext uri="{FF2B5EF4-FFF2-40B4-BE49-F238E27FC236}">
                <a16:creationId xmlns:a16="http://schemas.microsoft.com/office/drawing/2014/main" id="{4913BD3E-16C9-521F-2827-71867052D1AE}"/>
              </a:ext>
            </a:extLst>
          </p:cNvPr>
          <p:cNvSpPr>
            <a:spLocks noGrp="1"/>
          </p:cNvSpPr>
          <p:nvPr>
            <p:ph type="sldNum" sz="quarter" idx="12"/>
          </p:nvPr>
        </p:nvSpPr>
        <p:spPr>
          <a:xfrm>
            <a:off x="9948863" y="6507212"/>
            <a:ext cx="1692274" cy="153888"/>
          </a:xfrm>
        </p:spPr>
        <p:txBody>
          <a:bodyPr wrap="square" rtlCol="0" anchor="ctr">
            <a:normAutofit/>
          </a:bodyPr>
          <a:lstStyle/>
          <a:p>
            <a:pPr rtl="0">
              <a:spcAft>
                <a:spcPts val="600"/>
              </a:spcAft>
            </a:pPr>
            <a:fld id="{DBA1B0FB-D917-4C8C-928F-313BD683BF39}" type="slidenum">
              <a:rPr lang="it-IT" smtClean="0"/>
              <a:pPr rtl="0">
                <a:spcAft>
                  <a:spcPts val="600"/>
                </a:spcAft>
              </a:pPr>
              <a:t>24</a:t>
            </a:fld>
            <a:endParaRPr lang="it-IT"/>
          </a:p>
        </p:txBody>
      </p:sp>
      <p:sp>
        <p:nvSpPr>
          <p:cNvPr id="2" name="CasellaDiTesto 1">
            <a:extLst>
              <a:ext uri="{FF2B5EF4-FFF2-40B4-BE49-F238E27FC236}">
                <a16:creationId xmlns:a16="http://schemas.microsoft.com/office/drawing/2014/main" id="{80585C54-FD54-BA63-11F8-C461FF5B35F8}"/>
              </a:ext>
            </a:extLst>
          </p:cNvPr>
          <p:cNvSpPr txBox="1"/>
          <p:nvPr/>
        </p:nvSpPr>
        <p:spPr>
          <a:xfrm>
            <a:off x="3234573" y="3330279"/>
            <a:ext cx="2648110" cy="584775"/>
          </a:xfrm>
          <a:prstGeom prst="rect">
            <a:avLst/>
          </a:prstGeom>
          <a:ln/>
        </p:spPr>
        <p:style>
          <a:lnRef idx="3">
            <a:schemeClr val="lt1"/>
          </a:lnRef>
          <a:fillRef idx="1">
            <a:schemeClr val="accent1"/>
          </a:fillRef>
          <a:effectRef idx="1">
            <a:schemeClr val="accent1"/>
          </a:effectRef>
          <a:fontRef idx="minor">
            <a:schemeClr val="lt1"/>
          </a:fontRef>
        </p:style>
        <p:txBody>
          <a:bodyPr wrap="square" rtlCol="0" anchor="ctr">
            <a:spAutoFit/>
          </a:bodyPr>
          <a:lstStyle/>
          <a:p>
            <a:pPr algn="ctr"/>
            <a:r>
              <a:rPr lang="it-IT" sz="1600" dirty="0"/>
              <a:t>PUNTO DI CONTATTO UNICO</a:t>
            </a:r>
          </a:p>
        </p:txBody>
      </p:sp>
      <p:sp>
        <p:nvSpPr>
          <p:cNvPr id="5" name="CasellaDiTesto 4">
            <a:extLst>
              <a:ext uri="{FF2B5EF4-FFF2-40B4-BE49-F238E27FC236}">
                <a16:creationId xmlns:a16="http://schemas.microsoft.com/office/drawing/2014/main" id="{5811F7DA-7243-6E78-9552-23731B7D5497}"/>
              </a:ext>
            </a:extLst>
          </p:cNvPr>
          <p:cNvSpPr txBox="1"/>
          <p:nvPr/>
        </p:nvSpPr>
        <p:spPr>
          <a:xfrm>
            <a:off x="9075942" y="1703425"/>
            <a:ext cx="2325949" cy="1200329"/>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nchor="ctr">
            <a:spAutoFit/>
          </a:bodyPr>
          <a:lstStyle/>
          <a:p>
            <a:pPr algn="ctr"/>
            <a:r>
              <a:rPr lang="it-IT" dirty="0"/>
              <a:t>PUNTI DI CONTATTO UNICI DI ALTRI STATI MEMBRI </a:t>
            </a:r>
          </a:p>
        </p:txBody>
      </p:sp>
      <p:sp>
        <p:nvSpPr>
          <p:cNvPr id="6" name="CasellaDiTesto 5">
            <a:extLst>
              <a:ext uri="{FF2B5EF4-FFF2-40B4-BE49-F238E27FC236}">
                <a16:creationId xmlns:a16="http://schemas.microsoft.com/office/drawing/2014/main" id="{B0BCF7E1-5345-17B1-DED1-7558DDF54475}"/>
              </a:ext>
            </a:extLst>
          </p:cNvPr>
          <p:cNvSpPr txBox="1"/>
          <p:nvPr/>
        </p:nvSpPr>
        <p:spPr>
          <a:xfrm>
            <a:off x="9075941" y="3007583"/>
            <a:ext cx="2325949" cy="1200329"/>
          </a:xfrm>
          <a:prstGeom prst="rect">
            <a:avLst/>
          </a:prstGeom>
        </p:spPr>
        <p:style>
          <a:lnRef idx="0">
            <a:schemeClr val="accent3"/>
          </a:lnRef>
          <a:fillRef idx="3">
            <a:schemeClr val="accent3"/>
          </a:fillRef>
          <a:effectRef idx="3">
            <a:schemeClr val="accent3"/>
          </a:effectRef>
          <a:fontRef idx="minor">
            <a:schemeClr val="lt1"/>
          </a:fontRef>
        </p:style>
        <p:txBody>
          <a:bodyPr wrap="square" rtlCol="0" anchor="ctr">
            <a:spAutoFit/>
          </a:bodyPr>
          <a:lstStyle/>
          <a:p>
            <a:pPr algn="ctr"/>
            <a:r>
              <a:rPr lang="it-IT" dirty="0"/>
              <a:t>GRUPPO PER LA RESILIENZA DEI SOGGETTI CRITICI</a:t>
            </a:r>
          </a:p>
          <a:p>
            <a:pPr algn="ctr"/>
            <a:r>
              <a:rPr lang="it-IT" dirty="0"/>
              <a:t>(CERG) </a:t>
            </a:r>
          </a:p>
        </p:txBody>
      </p:sp>
      <p:sp>
        <p:nvSpPr>
          <p:cNvPr id="7" name="Freccia a destra 6">
            <a:extLst>
              <a:ext uri="{FF2B5EF4-FFF2-40B4-BE49-F238E27FC236}">
                <a16:creationId xmlns:a16="http://schemas.microsoft.com/office/drawing/2014/main" id="{647CF1BE-6948-AB26-3469-5E775376C1B6}"/>
              </a:ext>
            </a:extLst>
          </p:cNvPr>
          <p:cNvSpPr/>
          <p:nvPr/>
        </p:nvSpPr>
        <p:spPr>
          <a:xfrm>
            <a:off x="6096000" y="2970072"/>
            <a:ext cx="2824580" cy="1341669"/>
          </a:xfrm>
          <a:prstGeom prst="rightArrow">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it-IT" dirty="0"/>
              <a:t>cooperazione transfrontaliera </a:t>
            </a:r>
          </a:p>
        </p:txBody>
      </p:sp>
      <p:pic>
        <p:nvPicPr>
          <p:cNvPr id="9" name="Immagine 8" descr="Immagine che contiene logo, simbolo, testo, bandiera&#10;&#10;Descrizione generata automaticamente">
            <a:extLst>
              <a:ext uri="{FF2B5EF4-FFF2-40B4-BE49-F238E27FC236}">
                <a16:creationId xmlns:a16="http://schemas.microsoft.com/office/drawing/2014/main" id="{3A87B483-B6EC-8198-06F6-521E5804B637}"/>
              </a:ext>
            </a:extLst>
          </p:cNvPr>
          <p:cNvPicPr>
            <a:picLocks noChangeAspect="1"/>
          </p:cNvPicPr>
          <p:nvPr/>
        </p:nvPicPr>
        <p:blipFill rotWithShape="1">
          <a:blip r:embed="rId3"/>
          <a:srcRect b="3774"/>
          <a:stretch/>
        </p:blipFill>
        <p:spPr>
          <a:xfrm>
            <a:off x="9075940" y="4311741"/>
            <a:ext cx="2325949" cy="1500751"/>
          </a:xfrm>
          <a:prstGeom prst="rect">
            <a:avLst/>
          </a:prstGeom>
        </p:spPr>
      </p:pic>
      <p:pic>
        <p:nvPicPr>
          <p:cNvPr id="11" name="Immagine 10">
            <a:extLst>
              <a:ext uri="{FF2B5EF4-FFF2-40B4-BE49-F238E27FC236}">
                <a16:creationId xmlns:a16="http://schemas.microsoft.com/office/drawing/2014/main" id="{6F9690F4-9DA5-F7A9-5675-F859B601797C}"/>
              </a:ext>
            </a:extLst>
          </p:cNvPr>
          <p:cNvPicPr>
            <a:picLocks noChangeAspect="1"/>
          </p:cNvPicPr>
          <p:nvPr/>
        </p:nvPicPr>
        <p:blipFill>
          <a:blip r:embed="rId4"/>
          <a:stretch>
            <a:fillRect/>
          </a:stretch>
        </p:blipFill>
        <p:spPr>
          <a:xfrm>
            <a:off x="900265" y="876782"/>
            <a:ext cx="2203290" cy="146850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CasellaDiTesto 9">
            <a:extLst>
              <a:ext uri="{FF2B5EF4-FFF2-40B4-BE49-F238E27FC236}">
                <a16:creationId xmlns:a16="http://schemas.microsoft.com/office/drawing/2014/main" id="{80C19BA7-AC7F-D3B3-9CAC-DC7CDF61E069}"/>
              </a:ext>
            </a:extLst>
          </p:cNvPr>
          <p:cNvSpPr txBox="1"/>
          <p:nvPr/>
        </p:nvSpPr>
        <p:spPr>
          <a:xfrm>
            <a:off x="790109" y="1255526"/>
            <a:ext cx="2498553" cy="646331"/>
          </a:xfrm>
          <a:prstGeom prst="rect">
            <a:avLst/>
          </a:prstGeom>
          <a:noFill/>
        </p:spPr>
        <p:txBody>
          <a:bodyPr wrap="square" rtlCol="0" anchor="ctr">
            <a:spAutoFit/>
          </a:bodyPr>
          <a:lstStyle/>
          <a:p>
            <a:pPr algn="ctr"/>
            <a:r>
              <a:rPr lang="it-IT" b="1" dirty="0">
                <a:solidFill>
                  <a:schemeClr val="bg1"/>
                </a:solidFill>
              </a:rPr>
              <a:t>AUTORITA’ CER NAZIONALE</a:t>
            </a:r>
          </a:p>
        </p:txBody>
      </p:sp>
      <p:sp>
        <p:nvSpPr>
          <p:cNvPr id="13" name="CasellaDiTesto 12">
            <a:extLst>
              <a:ext uri="{FF2B5EF4-FFF2-40B4-BE49-F238E27FC236}">
                <a16:creationId xmlns:a16="http://schemas.microsoft.com/office/drawing/2014/main" id="{9B043C13-6DEC-3732-6545-CD3C56A1BF51}"/>
              </a:ext>
            </a:extLst>
          </p:cNvPr>
          <p:cNvSpPr txBox="1"/>
          <p:nvPr/>
        </p:nvSpPr>
        <p:spPr>
          <a:xfrm>
            <a:off x="9075941" y="5975186"/>
            <a:ext cx="2325948" cy="369332"/>
          </a:xfrm>
          <a:prstGeom prst="rect">
            <a:avLst/>
          </a:prstGeom>
        </p:spPr>
        <p:style>
          <a:lnRef idx="0">
            <a:schemeClr val="accent4"/>
          </a:lnRef>
          <a:fillRef idx="3">
            <a:schemeClr val="accent4"/>
          </a:fillRef>
          <a:effectRef idx="3">
            <a:schemeClr val="accent4"/>
          </a:effectRef>
          <a:fontRef idx="minor">
            <a:schemeClr val="lt1"/>
          </a:fontRef>
        </p:style>
        <p:txBody>
          <a:bodyPr wrap="square" rtlCol="0" anchor="ctr">
            <a:spAutoFit/>
          </a:bodyPr>
          <a:lstStyle/>
          <a:p>
            <a:pPr algn="ctr"/>
            <a:r>
              <a:rPr lang="it-IT" dirty="0"/>
              <a:t>PAESI TERZI</a:t>
            </a:r>
          </a:p>
        </p:txBody>
      </p:sp>
      <p:sp>
        <p:nvSpPr>
          <p:cNvPr id="22" name="Freccia angolare in su 21">
            <a:extLst>
              <a:ext uri="{FF2B5EF4-FFF2-40B4-BE49-F238E27FC236}">
                <a16:creationId xmlns:a16="http://schemas.microsoft.com/office/drawing/2014/main" id="{73703F3C-8F67-C776-FFB9-77E298377E2F}"/>
              </a:ext>
            </a:extLst>
          </p:cNvPr>
          <p:cNvSpPr/>
          <p:nvPr/>
        </p:nvSpPr>
        <p:spPr>
          <a:xfrm rot="5400000">
            <a:off x="1974387" y="2663225"/>
            <a:ext cx="1461346" cy="1042312"/>
          </a:xfrm>
          <a:prstGeom prst="bentUp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t-IT"/>
          </a:p>
        </p:txBody>
      </p:sp>
      <p:sp>
        <p:nvSpPr>
          <p:cNvPr id="23" name="Freccia angolare in su 22">
            <a:extLst>
              <a:ext uri="{FF2B5EF4-FFF2-40B4-BE49-F238E27FC236}">
                <a16:creationId xmlns:a16="http://schemas.microsoft.com/office/drawing/2014/main" id="{505A3D90-C094-A3F1-04D7-73FC98F3E940}"/>
              </a:ext>
            </a:extLst>
          </p:cNvPr>
          <p:cNvSpPr/>
          <p:nvPr/>
        </p:nvSpPr>
        <p:spPr>
          <a:xfrm rot="5400000">
            <a:off x="1328778" y="3308834"/>
            <a:ext cx="2752564" cy="1042312"/>
          </a:xfrm>
          <a:prstGeom prst="bentUp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t-IT"/>
          </a:p>
        </p:txBody>
      </p:sp>
      <p:sp>
        <p:nvSpPr>
          <p:cNvPr id="24" name="CasellaDiTesto 23">
            <a:extLst>
              <a:ext uri="{FF2B5EF4-FFF2-40B4-BE49-F238E27FC236}">
                <a16:creationId xmlns:a16="http://schemas.microsoft.com/office/drawing/2014/main" id="{30D52DD7-416E-7A5F-FC92-B848D0ABF64E}"/>
              </a:ext>
            </a:extLst>
          </p:cNvPr>
          <p:cNvSpPr txBox="1"/>
          <p:nvPr/>
        </p:nvSpPr>
        <p:spPr>
          <a:xfrm>
            <a:off x="3234572" y="4435980"/>
            <a:ext cx="2648111" cy="1200329"/>
          </a:xfrm>
          <a:prstGeom prst="rect">
            <a:avLst/>
          </a:prstGeom>
        </p:spPr>
        <p:style>
          <a:lnRef idx="3">
            <a:schemeClr val="lt1"/>
          </a:lnRef>
          <a:fillRef idx="1">
            <a:schemeClr val="accent4"/>
          </a:fillRef>
          <a:effectRef idx="1">
            <a:schemeClr val="accent4"/>
          </a:effectRef>
          <a:fontRef idx="minor">
            <a:schemeClr val="lt1"/>
          </a:fontRef>
        </p:style>
        <p:txBody>
          <a:bodyPr wrap="square" rtlCol="0">
            <a:spAutoFit/>
          </a:bodyPr>
          <a:lstStyle/>
          <a:p>
            <a:pPr marL="285750" indent="-285750">
              <a:buFont typeface="Wingdings" panose="05000000000000000000" pitchFamily="2" charset="2"/>
              <a:buChar char="v"/>
            </a:pPr>
            <a:r>
              <a:rPr lang="it-IT" dirty="0"/>
              <a:t>PROTEZIONE CIVILE </a:t>
            </a:r>
          </a:p>
          <a:p>
            <a:pPr marL="285750" indent="-285750">
              <a:buFont typeface="Wingdings" panose="05000000000000000000" pitchFamily="2" charset="2"/>
              <a:buChar char="v"/>
            </a:pPr>
            <a:r>
              <a:rPr lang="it-IT" dirty="0"/>
              <a:t>PRIVACY</a:t>
            </a:r>
          </a:p>
          <a:p>
            <a:pPr marL="285750" indent="-285750">
              <a:buFont typeface="Wingdings" panose="05000000000000000000" pitchFamily="2" charset="2"/>
              <a:buChar char="v"/>
            </a:pPr>
            <a:r>
              <a:rPr lang="it-IT" dirty="0"/>
              <a:t>SOGGETTI CRITICI </a:t>
            </a:r>
          </a:p>
          <a:p>
            <a:pPr marL="285750" indent="-285750">
              <a:buFont typeface="Wingdings" panose="05000000000000000000" pitchFamily="2" charset="2"/>
              <a:buChar char="v"/>
            </a:pPr>
            <a:r>
              <a:rPr lang="it-IT" dirty="0"/>
              <a:t>PARTI INTERESSATE</a:t>
            </a:r>
          </a:p>
        </p:txBody>
      </p:sp>
      <p:sp>
        <p:nvSpPr>
          <p:cNvPr id="25" name="CasellaDiTesto 24">
            <a:extLst>
              <a:ext uri="{FF2B5EF4-FFF2-40B4-BE49-F238E27FC236}">
                <a16:creationId xmlns:a16="http://schemas.microsoft.com/office/drawing/2014/main" id="{71D35B86-6644-6920-71F6-920CFF0F9715}"/>
              </a:ext>
            </a:extLst>
          </p:cNvPr>
          <p:cNvSpPr txBox="1"/>
          <p:nvPr/>
        </p:nvSpPr>
        <p:spPr>
          <a:xfrm>
            <a:off x="918836" y="5698187"/>
            <a:ext cx="1571347" cy="646331"/>
          </a:xfrm>
          <a:prstGeom prst="rect">
            <a:avLst/>
          </a:prstGeom>
        </p:spPr>
        <p:style>
          <a:lnRef idx="0">
            <a:schemeClr val="accent5"/>
          </a:lnRef>
          <a:fillRef idx="3">
            <a:schemeClr val="accent5"/>
          </a:fillRef>
          <a:effectRef idx="3">
            <a:schemeClr val="accent5"/>
          </a:effectRef>
          <a:fontRef idx="minor">
            <a:schemeClr val="lt1"/>
          </a:fontRef>
        </p:style>
        <p:txBody>
          <a:bodyPr wrap="square" rtlCol="0" anchor="ctr">
            <a:spAutoFit/>
          </a:bodyPr>
          <a:lstStyle/>
          <a:p>
            <a:pPr algn="ctr"/>
            <a:r>
              <a:rPr lang="it-IT" b="1" dirty="0"/>
              <a:t>AUTORITA’ NIS</a:t>
            </a:r>
          </a:p>
        </p:txBody>
      </p:sp>
      <p:sp>
        <p:nvSpPr>
          <p:cNvPr id="26" name="Freccia bidirezionale verticale 25">
            <a:extLst>
              <a:ext uri="{FF2B5EF4-FFF2-40B4-BE49-F238E27FC236}">
                <a16:creationId xmlns:a16="http://schemas.microsoft.com/office/drawing/2014/main" id="{57912CE2-88E1-F025-6BE1-DFE614EACB1F}"/>
              </a:ext>
            </a:extLst>
          </p:cNvPr>
          <p:cNvSpPr/>
          <p:nvPr/>
        </p:nvSpPr>
        <p:spPr>
          <a:xfrm>
            <a:off x="1540270" y="2375835"/>
            <a:ext cx="479394" cy="3322351"/>
          </a:xfrm>
          <a:prstGeom prst="up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9781811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53141E-87B5-67FA-CDD6-A78DB0321F2D}"/>
            </a:ext>
          </a:extLst>
        </p:cNvPr>
        <p:cNvGrpSpPr/>
        <p:nvPr/>
      </p:nvGrpSpPr>
      <p:grpSpPr>
        <a:xfrm>
          <a:off x="0" y="0"/>
          <a:ext cx="0" cy="0"/>
          <a:chOff x="0" y="0"/>
          <a:chExt cx="0" cy="0"/>
        </a:xfrm>
      </p:grpSpPr>
      <p:sp>
        <p:nvSpPr>
          <p:cNvPr id="15" name="Titolo 14">
            <a:extLst>
              <a:ext uri="{FF2B5EF4-FFF2-40B4-BE49-F238E27FC236}">
                <a16:creationId xmlns:a16="http://schemas.microsoft.com/office/drawing/2014/main" id="{785EE919-1F5C-8014-4E77-66AB1B5D4742}"/>
              </a:ext>
            </a:extLst>
          </p:cNvPr>
          <p:cNvSpPr>
            <a:spLocks noGrp="1"/>
          </p:cNvSpPr>
          <p:nvPr>
            <p:ph type="title"/>
          </p:nvPr>
        </p:nvSpPr>
        <p:spPr>
          <a:xfrm>
            <a:off x="0" y="196901"/>
            <a:ext cx="12192000" cy="623231"/>
          </a:xfrm>
        </p:spPr>
        <p:txBody>
          <a:bodyPr vert="horz" wrap="square" lIns="0" tIns="0" rIns="0" bIns="0" rtlCol="0" anchor="t" anchorCtr="0">
            <a:normAutofit fontScale="90000"/>
          </a:bodyPr>
          <a:lstStyle/>
          <a:p>
            <a:pPr rtl="0"/>
            <a:r>
              <a:rPr lang="it-IT" sz="4300" dirty="0"/>
              <a:t>	</a:t>
            </a:r>
            <a:r>
              <a:rPr lang="it-IT" sz="4000" dirty="0"/>
              <a:t>Sostegno degli Stati membri ai soggetti critici (art. 10)</a:t>
            </a:r>
          </a:p>
        </p:txBody>
      </p:sp>
      <p:sp>
        <p:nvSpPr>
          <p:cNvPr id="4" name="Segnaposto numero diapositiva 3">
            <a:extLst>
              <a:ext uri="{FF2B5EF4-FFF2-40B4-BE49-F238E27FC236}">
                <a16:creationId xmlns:a16="http://schemas.microsoft.com/office/drawing/2014/main" id="{33571864-8B69-7A9D-217B-423D295D85CE}"/>
              </a:ext>
            </a:extLst>
          </p:cNvPr>
          <p:cNvSpPr>
            <a:spLocks noGrp="1"/>
          </p:cNvSpPr>
          <p:nvPr>
            <p:ph type="sldNum" sz="quarter" idx="12"/>
          </p:nvPr>
        </p:nvSpPr>
        <p:spPr>
          <a:xfrm>
            <a:off x="9948863" y="6507212"/>
            <a:ext cx="1692274" cy="153888"/>
          </a:xfrm>
        </p:spPr>
        <p:txBody>
          <a:bodyPr wrap="square" rtlCol="0" anchor="ctr">
            <a:normAutofit/>
          </a:bodyPr>
          <a:lstStyle/>
          <a:p>
            <a:pPr rtl="0">
              <a:spcAft>
                <a:spcPts val="600"/>
              </a:spcAft>
            </a:pPr>
            <a:fld id="{DBA1B0FB-D917-4C8C-928F-313BD683BF39}" type="slidenum">
              <a:rPr lang="it-IT" smtClean="0"/>
              <a:pPr rtl="0">
                <a:spcAft>
                  <a:spcPts val="600"/>
                </a:spcAft>
              </a:pPr>
              <a:t>25</a:t>
            </a:fld>
            <a:endParaRPr lang="it-IT"/>
          </a:p>
        </p:txBody>
      </p:sp>
      <p:sp>
        <p:nvSpPr>
          <p:cNvPr id="7" name="CasellaDiTesto 6">
            <a:extLst>
              <a:ext uri="{FF2B5EF4-FFF2-40B4-BE49-F238E27FC236}">
                <a16:creationId xmlns:a16="http://schemas.microsoft.com/office/drawing/2014/main" id="{B1165156-18CE-CB05-7598-9C9E9B9E78DB}"/>
              </a:ext>
            </a:extLst>
          </p:cNvPr>
          <p:cNvSpPr txBox="1"/>
          <p:nvPr/>
        </p:nvSpPr>
        <p:spPr>
          <a:xfrm>
            <a:off x="0" y="983613"/>
            <a:ext cx="12282884" cy="5940088"/>
          </a:xfrm>
          <a:prstGeom prst="rect">
            <a:avLst/>
          </a:prstGeom>
          <a:noFill/>
        </p:spPr>
        <p:txBody>
          <a:bodyPr wrap="square">
            <a:spAutoFit/>
          </a:bodyPr>
          <a:lstStyle/>
          <a:p>
            <a:pPr marL="971550" lvl="1" indent="-514350" algn="just">
              <a:buFont typeface="+mj-lt"/>
              <a:buAutoNum type="alphaLcParenR"/>
            </a:pPr>
            <a:r>
              <a:rPr lang="it-IT" sz="2800" dirty="0"/>
              <a:t>l’elaborazione di materiali e metodologie di orientamento</a:t>
            </a:r>
          </a:p>
          <a:p>
            <a:pPr marL="971550" lvl="1" indent="-514350" algn="just">
              <a:buFont typeface="+mj-lt"/>
              <a:buAutoNum type="alphaLcParenR"/>
            </a:pPr>
            <a:r>
              <a:rPr lang="it-IT" sz="2800" dirty="0"/>
              <a:t>aiuto nell’organizzazione di esercitazioni per testare la propria resilienza,</a:t>
            </a:r>
          </a:p>
          <a:p>
            <a:pPr marL="971550" lvl="1" indent="-514350" algn="just">
              <a:buFont typeface="+mj-lt"/>
              <a:buAutoNum type="alphaLcParenR"/>
            </a:pPr>
            <a:r>
              <a:rPr lang="it-IT" sz="2800" dirty="0"/>
              <a:t>la prestazione di consulenza e di corsi di formazione,</a:t>
            </a:r>
          </a:p>
          <a:p>
            <a:pPr marL="971550" lvl="1" indent="-514350" algn="just">
              <a:buFont typeface="+mj-lt"/>
              <a:buAutoNum type="alphaLcParenR"/>
            </a:pPr>
            <a:r>
              <a:rPr lang="it-IT" sz="2800" dirty="0"/>
              <a:t>la collaborazione operativa e informativa tra Stato e soggetti critici,</a:t>
            </a:r>
          </a:p>
          <a:p>
            <a:pPr marL="971550" lvl="1" indent="-514350" algn="just">
              <a:buFont typeface="+mj-lt"/>
              <a:buAutoNum type="alphaLcParenR"/>
            </a:pPr>
            <a:r>
              <a:rPr lang="it-IT" sz="2800" dirty="0"/>
              <a:t>l’istituzione di </a:t>
            </a:r>
            <a:r>
              <a:rPr lang="en-US" sz="2800" i="1" dirty="0"/>
              <a:t>Information Sharing and Analysis Centers </a:t>
            </a:r>
            <a:r>
              <a:rPr lang="en-US" sz="2800" dirty="0"/>
              <a:t>(ISACs)</a:t>
            </a:r>
            <a:r>
              <a:rPr lang="it-IT" sz="2800" dirty="0"/>
              <a:t> su base volontaria e con possibilità di gestire anche le informazioni classificate.</a:t>
            </a:r>
          </a:p>
          <a:p>
            <a:pPr lvl="1" algn="just"/>
            <a:endParaRPr lang="it-IT" sz="2800" dirty="0"/>
          </a:p>
          <a:p>
            <a:pPr lvl="1" algn="just"/>
            <a:endParaRPr lang="it-IT" sz="2800" dirty="0"/>
          </a:p>
          <a:p>
            <a:pPr lvl="1" algn="just"/>
            <a:endParaRPr lang="it-IT" sz="2800" dirty="0"/>
          </a:p>
          <a:p>
            <a:pPr lvl="1" algn="just"/>
            <a:endParaRPr lang="it-IT" sz="2800" dirty="0"/>
          </a:p>
          <a:p>
            <a:pPr lvl="1" algn="just"/>
            <a:endParaRPr lang="it-IT" sz="2800" dirty="0"/>
          </a:p>
          <a:p>
            <a:pPr algn="ctr"/>
            <a:endParaRPr lang="it-IT" sz="2400" i="1" dirty="0"/>
          </a:p>
          <a:p>
            <a:pPr algn="ctr"/>
            <a:r>
              <a:rPr lang="it-IT" sz="2400" i="1" dirty="0"/>
              <a:t>(possibili nuove competenze aziendali?</a:t>
            </a:r>
          </a:p>
          <a:p>
            <a:pPr algn="ctr"/>
            <a:r>
              <a:rPr lang="it-IT" sz="2400" i="1" dirty="0"/>
              <a:t>Government Liaison Management, Segreto di Stato, infosharing, Emergency Manager, ecc.)</a:t>
            </a:r>
          </a:p>
        </p:txBody>
      </p:sp>
      <p:pic>
        <p:nvPicPr>
          <p:cNvPr id="6" name="Immagine 5">
            <a:extLst>
              <a:ext uri="{FF2B5EF4-FFF2-40B4-BE49-F238E27FC236}">
                <a16:creationId xmlns:a16="http://schemas.microsoft.com/office/drawing/2014/main" id="{F94D0CBD-D838-7CC8-7700-FAC0511B24E3}"/>
              </a:ext>
            </a:extLst>
          </p:cNvPr>
          <p:cNvPicPr>
            <a:picLocks noChangeAspect="1"/>
          </p:cNvPicPr>
          <p:nvPr/>
        </p:nvPicPr>
        <p:blipFill>
          <a:blip r:embed="rId3"/>
          <a:stretch>
            <a:fillRect/>
          </a:stretch>
        </p:blipFill>
        <p:spPr>
          <a:xfrm>
            <a:off x="453043" y="3687554"/>
            <a:ext cx="1931938" cy="2741475"/>
          </a:xfrm>
          <a:prstGeom prst="rect">
            <a:avLst/>
          </a:prstGeom>
          <a:ln>
            <a:noFill/>
          </a:ln>
          <a:effectLst>
            <a:outerShdw blurRad="292100" dist="139700" dir="2700000" algn="tl" rotWithShape="0">
              <a:srgbClr val="333333">
                <a:alpha val="65000"/>
              </a:srgbClr>
            </a:outerShdw>
          </a:effectLst>
        </p:spPr>
      </p:pic>
      <p:pic>
        <p:nvPicPr>
          <p:cNvPr id="13" name="Immagine 12" descr="Immagine che contiene calzature, vigile del fuoco, strada, aria aperta&#10;&#10;Descrizione generata automaticamente">
            <a:extLst>
              <a:ext uri="{FF2B5EF4-FFF2-40B4-BE49-F238E27FC236}">
                <a16:creationId xmlns:a16="http://schemas.microsoft.com/office/drawing/2014/main" id="{597CC6CA-FA3C-043D-C571-5E6DA67D698C}"/>
              </a:ext>
            </a:extLst>
          </p:cNvPr>
          <p:cNvPicPr>
            <a:picLocks noChangeAspect="1"/>
          </p:cNvPicPr>
          <p:nvPr/>
        </p:nvPicPr>
        <p:blipFill>
          <a:blip r:embed="rId4"/>
          <a:stretch>
            <a:fillRect/>
          </a:stretch>
        </p:blipFill>
        <p:spPr>
          <a:xfrm>
            <a:off x="1616975" y="3761792"/>
            <a:ext cx="3030440" cy="2272830"/>
          </a:xfrm>
          <a:prstGeom prst="rect">
            <a:avLst/>
          </a:prstGeom>
          <a:ln>
            <a:noFill/>
          </a:ln>
          <a:effectLst>
            <a:outerShdw blurRad="292100" dist="139700" dir="2700000" algn="tl" rotWithShape="0">
              <a:srgbClr val="333333">
                <a:alpha val="65000"/>
              </a:srgbClr>
            </a:outerShdw>
          </a:effectLst>
        </p:spPr>
      </p:pic>
      <p:pic>
        <p:nvPicPr>
          <p:cNvPr id="16" name="Immagine 15">
            <a:extLst>
              <a:ext uri="{FF2B5EF4-FFF2-40B4-BE49-F238E27FC236}">
                <a16:creationId xmlns:a16="http://schemas.microsoft.com/office/drawing/2014/main" id="{26DB3274-6679-F2FE-6590-0BC15FDAD198}"/>
              </a:ext>
            </a:extLst>
          </p:cNvPr>
          <p:cNvPicPr>
            <a:picLocks noChangeAspect="1"/>
          </p:cNvPicPr>
          <p:nvPr/>
        </p:nvPicPr>
        <p:blipFill>
          <a:blip r:embed="rId5"/>
          <a:stretch>
            <a:fillRect/>
          </a:stretch>
        </p:blipFill>
        <p:spPr>
          <a:xfrm>
            <a:off x="3132195" y="3664296"/>
            <a:ext cx="4181494" cy="2467822"/>
          </a:xfrm>
          <a:prstGeom prst="rect">
            <a:avLst/>
          </a:prstGeom>
          <a:ln>
            <a:noFill/>
          </a:ln>
          <a:effectLst>
            <a:outerShdw blurRad="292100" dist="139700" dir="2700000" algn="tl" rotWithShape="0">
              <a:srgbClr val="333333">
                <a:alpha val="65000"/>
              </a:srgbClr>
            </a:outerShdw>
          </a:effectLst>
        </p:spPr>
      </p:pic>
      <p:pic>
        <p:nvPicPr>
          <p:cNvPr id="18" name="Immagine 17">
            <a:extLst>
              <a:ext uri="{FF2B5EF4-FFF2-40B4-BE49-F238E27FC236}">
                <a16:creationId xmlns:a16="http://schemas.microsoft.com/office/drawing/2014/main" id="{ABB16179-84E7-73F2-7781-A6667AE6144B}"/>
              </a:ext>
            </a:extLst>
          </p:cNvPr>
          <p:cNvPicPr>
            <a:picLocks noChangeAspect="1"/>
          </p:cNvPicPr>
          <p:nvPr/>
        </p:nvPicPr>
        <p:blipFill>
          <a:blip r:embed="rId6"/>
          <a:stretch>
            <a:fillRect/>
          </a:stretch>
        </p:blipFill>
        <p:spPr>
          <a:xfrm>
            <a:off x="6659173" y="3718238"/>
            <a:ext cx="2589835" cy="2413880"/>
          </a:xfrm>
          <a:prstGeom prst="rect">
            <a:avLst/>
          </a:prstGeom>
          <a:ln>
            <a:noFill/>
          </a:ln>
          <a:effectLst>
            <a:outerShdw blurRad="292100" dist="139700" dir="2700000" algn="tl" rotWithShape="0">
              <a:srgbClr val="333333">
                <a:alpha val="65000"/>
              </a:srgbClr>
            </a:outerShdw>
          </a:effectLst>
        </p:spPr>
      </p:pic>
      <p:pic>
        <p:nvPicPr>
          <p:cNvPr id="20" name="Immagine 19" descr="Immagine che contiene testo, schermata&#10;&#10;Descrizione generata automaticamente">
            <a:extLst>
              <a:ext uri="{FF2B5EF4-FFF2-40B4-BE49-F238E27FC236}">
                <a16:creationId xmlns:a16="http://schemas.microsoft.com/office/drawing/2014/main" id="{8A514C9A-60AF-90DA-4FF1-2738165C2283}"/>
              </a:ext>
            </a:extLst>
          </p:cNvPr>
          <p:cNvPicPr>
            <a:picLocks noChangeAspect="1"/>
          </p:cNvPicPr>
          <p:nvPr/>
        </p:nvPicPr>
        <p:blipFill>
          <a:blip r:embed="rId7"/>
          <a:stretch>
            <a:fillRect/>
          </a:stretch>
        </p:blipFill>
        <p:spPr>
          <a:xfrm>
            <a:off x="8060903" y="3821908"/>
            <a:ext cx="3928334" cy="2206540"/>
          </a:xfrm>
          <a:prstGeom prst="rect">
            <a:avLst/>
          </a:prstGeom>
        </p:spPr>
      </p:pic>
    </p:spTree>
    <p:extLst>
      <p:ext uri="{BB962C8B-B14F-4D97-AF65-F5344CB8AC3E}">
        <p14:creationId xmlns:p14="http://schemas.microsoft.com/office/powerpoint/2010/main" val="36324432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2175AB-7B76-1AC9-2057-C3C46F2F3FF6}"/>
            </a:ext>
          </a:extLst>
        </p:cNvPr>
        <p:cNvGrpSpPr/>
        <p:nvPr/>
      </p:nvGrpSpPr>
      <p:grpSpPr>
        <a:xfrm>
          <a:off x="0" y="0"/>
          <a:ext cx="0" cy="0"/>
          <a:chOff x="0" y="0"/>
          <a:chExt cx="0" cy="0"/>
        </a:xfrm>
      </p:grpSpPr>
      <p:sp>
        <p:nvSpPr>
          <p:cNvPr id="15" name="Titolo 14">
            <a:extLst>
              <a:ext uri="{FF2B5EF4-FFF2-40B4-BE49-F238E27FC236}">
                <a16:creationId xmlns:a16="http://schemas.microsoft.com/office/drawing/2014/main" id="{CDE2E73F-43A2-CA2C-3E06-3FCF5B01F859}"/>
              </a:ext>
            </a:extLst>
          </p:cNvPr>
          <p:cNvSpPr>
            <a:spLocks noGrp="1"/>
          </p:cNvSpPr>
          <p:nvPr>
            <p:ph type="title"/>
          </p:nvPr>
        </p:nvSpPr>
        <p:spPr>
          <a:xfrm>
            <a:off x="3737498" y="123967"/>
            <a:ext cx="7824187" cy="1341669"/>
          </a:xfrm>
        </p:spPr>
        <p:txBody>
          <a:bodyPr vert="horz" wrap="square" lIns="0" tIns="0" rIns="0" bIns="0" rtlCol="0" anchor="t" anchorCtr="0">
            <a:normAutofit/>
          </a:bodyPr>
          <a:lstStyle/>
          <a:p>
            <a:pPr algn="r" rtl="0"/>
            <a:r>
              <a:rPr lang="it-IT" sz="4300" dirty="0"/>
              <a:t>	Focus: </a:t>
            </a:r>
            <a:r>
              <a:rPr lang="it-IT" sz="4000" dirty="0"/>
              <a:t>i costi di conformità alla Direttiva CER*</a:t>
            </a:r>
          </a:p>
        </p:txBody>
      </p:sp>
      <p:sp>
        <p:nvSpPr>
          <p:cNvPr id="4" name="Segnaposto numero diapositiva 3">
            <a:extLst>
              <a:ext uri="{FF2B5EF4-FFF2-40B4-BE49-F238E27FC236}">
                <a16:creationId xmlns:a16="http://schemas.microsoft.com/office/drawing/2014/main" id="{F78DAE8E-E21C-11E9-10F8-9305F7D5E82F}"/>
              </a:ext>
            </a:extLst>
          </p:cNvPr>
          <p:cNvSpPr>
            <a:spLocks noGrp="1"/>
          </p:cNvSpPr>
          <p:nvPr>
            <p:ph type="sldNum" sz="quarter" idx="12"/>
          </p:nvPr>
        </p:nvSpPr>
        <p:spPr>
          <a:xfrm>
            <a:off x="9948863" y="6507212"/>
            <a:ext cx="1692274" cy="153888"/>
          </a:xfrm>
        </p:spPr>
        <p:txBody>
          <a:bodyPr wrap="square" rtlCol="0" anchor="ctr">
            <a:normAutofit/>
          </a:bodyPr>
          <a:lstStyle/>
          <a:p>
            <a:pPr rtl="0">
              <a:spcAft>
                <a:spcPts val="600"/>
              </a:spcAft>
            </a:pPr>
            <a:fld id="{DBA1B0FB-D917-4C8C-928F-313BD683BF39}" type="slidenum">
              <a:rPr lang="it-IT" smtClean="0"/>
              <a:pPr rtl="0">
                <a:spcAft>
                  <a:spcPts val="600"/>
                </a:spcAft>
              </a:pPr>
              <a:t>26</a:t>
            </a:fld>
            <a:endParaRPr lang="it-IT"/>
          </a:p>
        </p:txBody>
      </p:sp>
      <p:sp>
        <p:nvSpPr>
          <p:cNvPr id="3" name="CasellaDiTesto 2">
            <a:extLst>
              <a:ext uri="{FF2B5EF4-FFF2-40B4-BE49-F238E27FC236}">
                <a16:creationId xmlns:a16="http://schemas.microsoft.com/office/drawing/2014/main" id="{15B4D45C-F3CC-4115-E7B3-95789E0CC7EF}"/>
              </a:ext>
            </a:extLst>
          </p:cNvPr>
          <p:cNvSpPr txBox="1"/>
          <p:nvPr/>
        </p:nvSpPr>
        <p:spPr>
          <a:xfrm>
            <a:off x="92364" y="1207792"/>
            <a:ext cx="12007272" cy="5632311"/>
          </a:xfrm>
          <a:prstGeom prst="rect">
            <a:avLst/>
          </a:prstGeom>
          <a:noFill/>
        </p:spPr>
        <p:txBody>
          <a:bodyPr wrap="square">
            <a:spAutoFit/>
          </a:bodyPr>
          <a:lstStyle/>
          <a:p>
            <a:pPr algn="just"/>
            <a:r>
              <a:rPr lang="it-IT" sz="2000" i="1" dirty="0">
                <a:latin typeface="Times New Roman" panose="02020603050405020304" pitchFamily="18" charset="0"/>
                <a:cs typeface="Times New Roman" panose="02020603050405020304" pitchFamily="18" charset="0"/>
              </a:rPr>
              <a:t>«</a:t>
            </a:r>
            <a:r>
              <a:rPr lang="it-IT" sz="2000" b="1" i="1" dirty="0">
                <a:latin typeface="Times New Roman" panose="02020603050405020304" pitchFamily="18" charset="0"/>
                <a:cs typeface="Times New Roman" panose="02020603050405020304" pitchFamily="18" charset="0"/>
              </a:rPr>
              <a:t>GRANDI OPERATORI</a:t>
            </a:r>
          </a:p>
          <a:p>
            <a:pPr algn="just"/>
            <a:r>
              <a:rPr lang="it-IT" sz="2000" i="1" dirty="0">
                <a:latin typeface="Times New Roman" panose="02020603050405020304" pitchFamily="18" charset="0"/>
                <a:cs typeface="Times New Roman" panose="02020603050405020304" pitchFamily="18" charset="0"/>
              </a:rPr>
              <a:t>Si può ritenere, infatti, che per i grandi operatori, soprattutto nei settori più disciplinati da normativa di sicurezza in senso lato, quali ad esempio quelli dell’energia e dei trasporti, </a:t>
            </a:r>
            <a:r>
              <a:rPr lang="it-IT" sz="2000" b="1" i="1" u="sng" dirty="0">
                <a:latin typeface="Times New Roman" panose="02020603050405020304" pitchFamily="18" charset="0"/>
                <a:cs typeface="Times New Roman" panose="02020603050405020304" pitchFamily="18" charset="0"/>
              </a:rPr>
              <a:t>non ci saranno significativi maggiori costi </a:t>
            </a:r>
            <a:r>
              <a:rPr lang="it-IT" sz="2000" i="1" dirty="0">
                <a:latin typeface="Times New Roman" panose="02020603050405020304" pitchFamily="18" charset="0"/>
                <a:cs typeface="Times New Roman" panose="02020603050405020304" pitchFamily="18" charset="0"/>
              </a:rPr>
              <a:t>in quanto essi sono già dotati di adeguate strutture di sicurezza predisposte anche in conformità ad altra normativa nazionale ed europea e sono già adempienti alle misure di resilienza che questa direttiva richiede.»</a:t>
            </a:r>
          </a:p>
          <a:p>
            <a:pPr algn="just"/>
            <a:endParaRPr lang="it-IT" sz="2000" i="1" dirty="0">
              <a:latin typeface="Times New Roman" panose="02020603050405020304" pitchFamily="18" charset="0"/>
              <a:cs typeface="Times New Roman" panose="02020603050405020304" pitchFamily="18" charset="0"/>
            </a:endParaRPr>
          </a:p>
          <a:p>
            <a:pPr algn="just"/>
            <a:r>
              <a:rPr lang="it-IT" sz="2000" i="1" dirty="0">
                <a:latin typeface="Times New Roman" panose="02020603050405020304" pitchFamily="18" charset="0"/>
                <a:cs typeface="Times New Roman" panose="02020603050405020304" pitchFamily="18" charset="0"/>
              </a:rPr>
              <a:t>«</a:t>
            </a:r>
            <a:r>
              <a:rPr lang="it-IT" sz="2000" b="1" i="1" dirty="0">
                <a:latin typeface="Times New Roman" panose="02020603050405020304" pitchFamily="18" charset="0"/>
                <a:cs typeface="Times New Roman" panose="02020603050405020304" pitchFamily="18" charset="0"/>
              </a:rPr>
              <a:t>OPERATORI DI PICCOLA E MEDIA DIMENSIONE</a:t>
            </a:r>
          </a:p>
          <a:p>
            <a:pPr algn="just"/>
            <a:r>
              <a:rPr lang="it-IT" sz="2000" i="1" dirty="0">
                <a:latin typeface="Times New Roman" panose="02020603050405020304" pitchFamily="18" charset="0"/>
                <a:cs typeface="Times New Roman" panose="02020603050405020304" pitchFamily="18" charset="0"/>
              </a:rPr>
              <a:t>Diversamente, per gli operatori di piccola e media dimensione </a:t>
            </a:r>
            <a:r>
              <a:rPr lang="it-IT" sz="2000" b="1" i="1" u="sng" dirty="0">
                <a:latin typeface="Times New Roman" panose="02020603050405020304" pitchFamily="18" charset="0"/>
                <a:cs typeface="Times New Roman" panose="02020603050405020304" pitchFamily="18" charset="0"/>
              </a:rPr>
              <a:t>i costi di adeguamento della struttura agli oneri della direttiva potrebbero essere maggiori</a:t>
            </a:r>
            <a:r>
              <a:rPr lang="it-IT" sz="2000" i="1" dirty="0">
                <a:latin typeface="Times New Roman" panose="02020603050405020304" pitchFamily="18" charset="0"/>
                <a:cs typeface="Times New Roman" panose="02020603050405020304" pitchFamily="18" charset="0"/>
              </a:rPr>
              <a:t>. Tuttavia, tali operatori potrebbero beneficiare di economie derivanti da una maggiore capacità di erogazione dei servizi grazie alla migliore business </a:t>
            </a:r>
            <a:r>
              <a:rPr lang="it-IT" sz="2000" i="1" dirty="0" err="1">
                <a:latin typeface="Times New Roman" panose="02020603050405020304" pitchFamily="18" charset="0"/>
                <a:cs typeface="Times New Roman" panose="02020603050405020304" pitchFamily="18" charset="0"/>
              </a:rPr>
              <a:t>continuity</a:t>
            </a:r>
            <a:r>
              <a:rPr lang="it-IT" sz="2000" i="1" dirty="0">
                <a:latin typeface="Times New Roman" panose="02020603050405020304" pitchFamily="18" charset="0"/>
                <a:cs typeface="Times New Roman" panose="02020603050405020304" pitchFamily="18" charset="0"/>
              </a:rPr>
              <a:t> derivante dalla “messa in resilienza” del sistema. </a:t>
            </a:r>
          </a:p>
          <a:p>
            <a:endParaRPr lang="it-IT" sz="2000" i="1" dirty="0">
              <a:latin typeface="Times New Roman" panose="02020603050405020304" pitchFamily="18" charset="0"/>
              <a:cs typeface="Times New Roman" panose="02020603050405020304" pitchFamily="18" charset="0"/>
            </a:endParaRPr>
          </a:p>
          <a:p>
            <a:pPr algn="just"/>
            <a:r>
              <a:rPr lang="it-IT" sz="2000" b="1" i="1" u="sng" dirty="0">
                <a:latin typeface="Times New Roman" panose="02020603050405020304" pitchFamily="18" charset="0"/>
                <a:cs typeface="Times New Roman" panose="02020603050405020304" pitchFamily="18" charset="0"/>
              </a:rPr>
              <a:t>OCCORRE PERÒ SOTTOLINEARE CHE PER IL SUDDETTO PROCEDIMENTO DI ANALISI DEGLI IMPATTI DELLA REGOLAMENTAZIONE, NON SONO STATI CONSULTATI STAKEHOLDER ESTERNI</a:t>
            </a:r>
            <a:r>
              <a:rPr lang="it-IT" sz="2000" i="1" u="sng" dirty="0">
                <a:latin typeface="Times New Roman" panose="02020603050405020304" pitchFamily="18" charset="0"/>
                <a:cs typeface="Times New Roman" panose="02020603050405020304" pitchFamily="18" charset="0"/>
              </a:rPr>
              <a:t>.»</a:t>
            </a:r>
          </a:p>
          <a:p>
            <a:pPr algn="just"/>
            <a:endParaRPr lang="it-IT" sz="1600" i="1" dirty="0"/>
          </a:p>
          <a:p>
            <a:pPr algn="just"/>
            <a:endParaRPr lang="it-IT" sz="1600" i="1" dirty="0"/>
          </a:p>
          <a:p>
            <a:pPr algn="just"/>
            <a:endParaRPr lang="it-IT" sz="1600" i="1" dirty="0"/>
          </a:p>
          <a:p>
            <a:pPr algn="just"/>
            <a:r>
              <a:rPr lang="it-IT" sz="1600" i="1" dirty="0"/>
              <a:t>* Analisi dell’impatto della regolamentazione annesso allo schema di disegno di legge recante delega al governo per il recepimento delle direttive europee e l’attuazione di altri atti dell’unione europea - legge di delegazione europea 2023.</a:t>
            </a:r>
          </a:p>
        </p:txBody>
      </p:sp>
    </p:spTree>
    <p:extLst>
      <p:ext uri="{BB962C8B-B14F-4D97-AF65-F5344CB8AC3E}">
        <p14:creationId xmlns:p14="http://schemas.microsoft.com/office/powerpoint/2010/main" val="16495104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166808-6E42-6FB0-8BC2-BC655A4EBB5F}"/>
            </a:ext>
          </a:extLst>
        </p:cNvPr>
        <p:cNvGrpSpPr/>
        <p:nvPr/>
      </p:nvGrpSpPr>
      <p:grpSpPr>
        <a:xfrm>
          <a:off x="0" y="0"/>
          <a:ext cx="0" cy="0"/>
          <a:chOff x="0" y="0"/>
          <a:chExt cx="0" cy="0"/>
        </a:xfrm>
      </p:grpSpPr>
      <p:sp>
        <p:nvSpPr>
          <p:cNvPr id="5" name="CasellaDiTesto 4">
            <a:extLst>
              <a:ext uri="{FF2B5EF4-FFF2-40B4-BE49-F238E27FC236}">
                <a16:creationId xmlns:a16="http://schemas.microsoft.com/office/drawing/2014/main" id="{F3F7C6B2-C011-0C45-A666-A5BDA206BA9F}"/>
              </a:ext>
            </a:extLst>
          </p:cNvPr>
          <p:cNvSpPr txBox="1"/>
          <p:nvPr/>
        </p:nvSpPr>
        <p:spPr>
          <a:xfrm>
            <a:off x="338392" y="1578798"/>
            <a:ext cx="11515215" cy="5170646"/>
          </a:xfrm>
          <a:prstGeom prst="rect">
            <a:avLst/>
          </a:prstGeom>
          <a:noFill/>
        </p:spPr>
        <p:txBody>
          <a:bodyPr wrap="square">
            <a:spAutoFit/>
          </a:bodyPr>
          <a:lstStyle/>
          <a:p>
            <a:pPr algn="just"/>
            <a:r>
              <a:rPr lang="it-IT" sz="2400" i="1" dirty="0">
                <a:latin typeface="Times New Roman" panose="02020603050405020304" pitchFamily="18" charset="0"/>
                <a:cs typeface="Times New Roman" panose="02020603050405020304" pitchFamily="18" charset="0"/>
              </a:rPr>
              <a:t>«Ogniqualvolta ciò sia opportuno, gli Stati membri si consultano reciprocamente in merito ai soggetti critici al fine di UN’APPLICAZIONE COERENTE della presente direttiva. </a:t>
            </a:r>
          </a:p>
          <a:p>
            <a:pPr algn="just"/>
            <a:endParaRPr lang="it-IT" sz="2400" i="1" dirty="0">
              <a:latin typeface="Times New Roman" panose="02020603050405020304" pitchFamily="18" charset="0"/>
              <a:cs typeface="Times New Roman" panose="02020603050405020304" pitchFamily="18" charset="0"/>
            </a:endParaRPr>
          </a:p>
          <a:p>
            <a:pPr algn="just"/>
            <a:r>
              <a:rPr lang="it-IT" sz="2400" i="1" dirty="0">
                <a:latin typeface="Times New Roman" panose="02020603050405020304" pitchFamily="18" charset="0"/>
                <a:cs typeface="Times New Roman" panose="02020603050405020304" pitchFamily="18" charset="0"/>
              </a:rPr>
              <a:t>Tali consultazioni si svolgono, in particolare, per i soggetti critici che:</a:t>
            </a:r>
          </a:p>
          <a:p>
            <a:pPr marL="914400" lvl="1" indent="-457200" algn="just">
              <a:buFont typeface="+mj-lt"/>
              <a:buAutoNum type="alphaLcParenR"/>
            </a:pPr>
            <a:r>
              <a:rPr lang="it-IT" sz="2400" i="1" dirty="0">
                <a:latin typeface="Times New Roman" panose="02020603050405020304" pitchFamily="18" charset="0"/>
                <a:cs typeface="Times New Roman" panose="02020603050405020304" pitchFamily="18" charset="0"/>
              </a:rPr>
              <a:t>utilizzano INFRASTRUTTURE CRITICHE FISICAMENTE COLLEGATE tra due o più Stati membri;</a:t>
            </a:r>
          </a:p>
          <a:p>
            <a:pPr marL="914400" lvl="1" indent="-457200" algn="just">
              <a:buFont typeface="+mj-lt"/>
              <a:buAutoNum type="alphaLcParenR"/>
            </a:pPr>
            <a:r>
              <a:rPr lang="it-IT" sz="2400" i="1" dirty="0">
                <a:latin typeface="Times New Roman" panose="02020603050405020304" pitchFamily="18" charset="0"/>
                <a:cs typeface="Times New Roman" panose="02020603050405020304" pitchFamily="18" charset="0"/>
              </a:rPr>
              <a:t>fanno parte di STRUTTURE SOCIETARIE COLLEGATE O ASSOCIATE a soggetti critici in altri Stati membri;</a:t>
            </a:r>
          </a:p>
          <a:p>
            <a:pPr marL="914400" lvl="1" indent="-457200" algn="just">
              <a:buFont typeface="+mj-lt"/>
              <a:buAutoNum type="alphaLcParenR"/>
            </a:pPr>
            <a:r>
              <a:rPr lang="it-IT" sz="2400" i="1" dirty="0">
                <a:latin typeface="Times New Roman" panose="02020603050405020304" pitchFamily="18" charset="0"/>
                <a:cs typeface="Times New Roman" panose="02020603050405020304" pitchFamily="18" charset="0"/>
              </a:rPr>
              <a:t>sono stati individuati come soggetti critici in uno Stato membro e forniscono SERVIZI ESSENZIALI AD ALTRI Stati membri o in altri Stati membri.</a:t>
            </a:r>
          </a:p>
          <a:p>
            <a:pPr algn="just"/>
            <a:endParaRPr lang="it-IT" sz="2400" i="1" dirty="0">
              <a:latin typeface="Times New Roman" panose="02020603050405020304" pitchFamily="18" charset="0"/>
              <a:cs typeface="Times New Roman" panose="02020603050405020304" pitchFamily="18" charset="0"/>
            </a:endParaRPr>
          </a:p>
          <a:p>
            <a:pPr algn="just"/>
            <a:r>
              <a:rPr lang="it-IT" sz="2400" i="1" dirty="0">
                <a:latin typeface="Times New Roman" panose="02020603050405020304" pitchFamily="18" charset="0"/>
                <a:cs typeface="Times New Roman" panose="02020603050405020304" pitchFamily="18" charset="0"/>
              </a:rPr>
              <a:t>Le consultazioni sono intese a rafforzare la resilienza dei soggetti critici e, ove possibile, a RIDURRE GLI ONERI AMMINISTRATIVI a loro carico.»</a:t>
            </a:r>
          </a:p>
          <a:p>
            <a:endParaRPr lang="it-IT" dirty="0"/>
          </a:p>
        </p:txBody>
      </p:sp>
      <p:sp>
        <p:nvSpPr>
          <p:cNvPr id="15" name="Titolo 14">
            <a:extLst>
              <a:ext uri="{FF2B5EF4-FFF2-40B4-BE49-F238E27FC236}">
                <a16:creationId xmlns:a16="http://schemas.microsoft.com/office/drawing/2014/main" id="{11303B0C-5409-98B3-0AA3-7710EFF55A34}"/>
              </a:ext>
            </a:extLst>
          </p:cNvPr>
          <p:cNvSpPr>
            <a:spLocks noGrp="1"/>
          </p:cNvSpPr>
          <p:nvPr>
            <p:ph type="title"/>
          </p:nvPr>
        </p:nvSpPr>
        <p:spPr>
          <a:xfrm>
            <a:off x="550862" y="549275"/>
            <a:ext cx="11091600" cy="1332000"/>
          </a:xfrm>
        </p:spPr>
        <p:txBody>
          <a:bodyPr vert="horz" wrap="square" lIns="0" tIns="0" rIns="0" bIns="0" rtlCol="0" anchor="t" anchorCtr="0">
            <a:normAutofit/>
          </a:bodyPr>
          <a:lstStyle/>
          <a:p>
            <a:pPr rtl="0"/>
            <a:r>
              <a:rPr lang="it-IT" dirty="0"/>
              <a:t>	Cooperazione tra Stati membri (art. 11)</a:t>
            </a:r>
            <a:br>
              <a:rPr lang="it-IT" dirty="0"/>
            </a:br>
            <a:endParaRPr lang="it-IT" dirty="0"/>
          </a:p>
        </p:txBody>
      </p:sp>
      <p:sp>
        <p:nvSpPr>
          <p:cNvPr id="4" name="Segnaposto numero diapositiva 3">
            <a:extLst>
              <a:ext uri="{FF2B5EF4-FFF2-40B4-BE49-F238E27FC236}">
                <a16:creationId xmlns:a16="http://schemas.microsoft.com/office/drawing/2014/main" id="{7A665271-67E1-B3F4-A96F-2B056D4E309F}"/>
              </a:ext>
            </a:extLst>
          </p:cNvPr>
          <p:cNvSpPr>
            <a:spLocks noGrp="1"/>
          </p:cNvSpPr>
          <p:nvPr>
            <p:ph type="sldNum" sz="quarter" idx="12"/>
          </p:nvPr>
        </p:nvSpPr>
        <p:spPr>
          <a:xfrm>
            <a:off x="9948863" y="6507212"/>
            <a:ext cx="1692274" cy="153888"/>
          </a:xfrm>
        </p:spPr>
        <p:txBody>
          <a:bodyPr wrap="square" rtlCol="0" anchor="ctr">
            <a:normAutofit/>
          </a:bodyPr>
          <a:lstStyle/>
          <a:p>
            <a:pPr rtl="0">
              <a:spcAft>
                <a:spcPts val="600"/>
              </a:spcAft>
            </a:pPr>
            <a:fld id="{DBA1B0FB-D917-4C8C-928F-313BD683BF39}" type="slidenum">
              <a:rPr lang="it-IT" smtClean="0"/>
              <a:pPr rtl="0">
                <a:spcAft>
                  <a:spcPts val="600"/>
                </a:spcAft>
              </a:pPr>
              <a:t>27</a:t>
            </a:fld>
            <a:endParaRPr lang="it-IT"/>
          </a:p>
        </p:txBody>
      </p:sp>
    </p:spTree>
    <p:extLst>
      <p:ext uri="{BB962C8B-B14F-4D97-AF65-F5344CB8AC3E}">
        <p14:creationId xmlns:p14="http://schemas.microsoft.com/office/powerpoint/2010/main" val="3604006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1DAF00-4CAE-AF29-3E04-DDC372F5313B}"/>
            </a:ext>
          </a:extLst>
        </p:cNvPr>
        <p:cNvGrpSpPr/>
        <p:nvPr/>
      </p:nvGrpSpPr>
      <p:grpSpPr>
        <a:xfrm>
          <a:off x="0" y="0"/>
          <a:ext cx="0" cy="0"/>
          <a:chOff x="0" y="0"/>
          <a:chExt cx="0" cy="0"/>
        </a:xfrm>
      </p:grpSpPr>
      <p:sp>
        <p:nvSpPr>
          <p:cNvPr id="15" name="Titolo 14">
            <a:extLst>
              <a:ext uri="{FF2B5EF4-FFF2-40B4-BE49-F238E27FC236}">
                <a16:creationId xmlns:a16="http://schemas.microsoft.com/office/drawing/2014/main" id="{082FEFA2-5C29-843C-BD59-74489AA2D84D}"/>
              </a:ext>
            </a:extLst>
          </p:cNvPr>
          <p:cNvSpPr>
            <a:spLocks noGrp="1"/>
          </p:cNvSpPr>
          <p:nvPr>
            <p:ph type="title"/>
          </p:nvPr>
        </p:nvSpPr>
        <p:spPr>
          <a:xfrm>
            <a:off x="550862" y="549275"/>
            <a:ext cx="11091600" cy="1332000"/>
          </a:xfrm>
        </p:spPr>
        <p:txBody>
          <a:bodyPr vert="horz" wrap="square" lIns="0" tIns="0" rIns="0" bIns="0" rtlCol="0" anchor="t" anchorCtr="0">
            <a:normAutofit/>
          </a:bodyPr>
          <a:lstStyle/>
          <a:p>
            <a:pPr algn="ctr" rtl="0"/>
            <a:r>
              <a:rPr lang="it-IT" dirty="0"/>
              <a:t>	FOCUS: ORGANIZZAZIONE</a:t>
            </a:r>
          </a:p>
        </p:txBody>
      </p:sp>
      <p:sp>
        <p:nvSpPr>
          <p:cNvPr id="4" name="Segnaposto numero diapositiva 3">
            <a:extLst>
              <a:ext uri="{FF2B5EF4-FFF2-40B4-BE49-F238E27FC236}">
                <a16:creationId xmlns:a16="http://schemas.microsoft.com/office/drawing/2014/main" id="{AEDAB1A8-F940-BBC5-4C9B-2E25A70E0B50}"/>
              </a:ext>
            </a:extLst>
          </p:cNvPr>
          <p:cNvSpPr>
            <a:spLocks noGrp="1"/>
          </p:cNvSpPr>
          <p:nvPr>
            <p:ph type="sldNum" sz="quarter" idx="12"/>
          </p:nvPr>
        </p:nvSpPr>
        <p:spPr>
          <a:xfrm>
            <a:off x="9948863" y="6507212"/>
            <a:ext cx="1692274" cy="153888"/>
          </a:xfrm>
        </p:spPr>
        <p:txBody>
          <a:bodyPr wrap="square" rtlCol="0" anchor="ctr">
            <a:normAutofit/>
          </a:bodyPr>
          <a:lstStyle/>
          <a:p>
            <a:pPr rtl="0">
              <a:spcAft>
                <a:spcPts val="600"/>
              </a:spcAft>
            </a:pPr>
            <a:fld id="{DBA1B0FB-D917-4C8C-928F-313BD683BF39}" type="slidenum">
              <a:rPr lang="it-IT" smtClean="0"/>
              <a:pPr rtl="0">
                <a:spcAft>
                  <a:spcPts val="600"/>
                </a:spcAft>
              </a:pPr>
              <a:t>28</a:t>
            </a:fld>
            <a:endParaRPr lang="it-IT"/>
          </a:p>
        </p:txBody>
      </p:sp>
      <p:sp>
        <p:nvSpPr>
          <p:cNvPr id="5" name="CasellaDiTesto 4">
            <a:extLst>
              <a:ext uri="{FF2B5EF4-FFF2-40B4-BE49-F238E27FC236}">
                <a16:creationId xmlns:a16="http://schemas.microsoft.com/office/drawing/2014/main" id="{B42FD70B-32D5-FA26-E35C-BC85C0F2B36B}"/>
              </a:ext>
            </a:extLst>
          </p:cNvPr>
          <p:cNvSpPr txBox="1"/>
          <p:nvPr/>
        </p:nvSpPr>
        <p:spPr>
          <a:xfrm>
            <a:off x="650582" y="1556098"/>
            <a:ext cx="10990555" cy="4708981"/>
          </a:xfrm>
          <a:prstGeom prst="rect">
            <a:avLst/>
          </a:prstGeom>
          <a:noFill/>
        </p:spPr>
        <p:txBody>
          <a:bodyPr wrap="square">
            <a:spAutoFit/>
          </a:bodyPr>
          <a:lstStyle/>
          <a:p>
            <a:pPr algn="just"/>
            <a:r>
              <a:rPr lang="it-IT" sz="2400" dirty="0"/>
              <a:t>Nella versione inglese, le stesse sono intese come </a:t>
            </a:r>
            <a:r>
              <a:rPr lang="it-IT" sz="2400" i="1" dirty="0"/>
              <a:t>“</a:t>
            </a:r>
            <a:r>
              <a:rPr lang="it-IT" sz="2400" i="1" dirty="0">
                <a:latin typeface="Times New Roman" panose="02020603050405020304" pitchFamily="18" charset="0"/>
                <a:cs typeface="Times New Roman" panose="02020603050405020304" pitchFamily="18" charset="0"/>
              </a:rPr>
              <a:t>corporate </a:t>
            </a:r>
            <a:r>
              <a:rPr lang="it-IT" sz="2400" i="1" dirty="0" err="1">
                <a:latin typeface="Times New Roman" panose="02020603050405020304" pitchFamily="18" charset="0"/>
                <a:cs typeface="Times New Roman" panose="02020603050405020304" pitchFamily="18" charset="0"/>
              </a:rPr>
              <a:t>structures</a:t>
            </a:r>
            <a:r>
              <a:rPr lang="it-IT" sz="2400" i="1" dirty="0">
                <a:latin typeface="Times New Roman" panose="02020603050405020304" pitchFamily="18" charset="0"/>
                <a:cs typeface="Times New Roman" panose="02020603050405020304" pitchFamily="18" charset="0"/>
              </a:rPr>
              <a:t> </a:t>
            </a:r>
            <a:r>
              <a:rPr lang="it-IT" sz="2400" i="1" dirty="0" err="1">
                <a:latin typeface="Times New Roman" panose="02020603050405020304" pitchFamily="18" charset="0"/>
                <a:cs typeface="Times New Roman" panose="02020603050405020304" pitchFamily="18" charset="0"/>
              </a:rPr>
              <a:t>that</a:t>
            </a:r>
            <a:r>
              <a:rPr lang="it-IT" sz="2400" i="1" dirty="0">
                <a:latin typeface="Times New Roman" panose="02020603050405020304" pitchFamily="18" charset="0"/>
                <a:cs typeface="Times New Roman" panose="02020603050405020304" pitchFamily="18" charset="0"/>
              </a:rPr>
              <a:t> are </a:t>
            </a:r>
            <a:r>
              <a:rPr lang="it-IT" sz="2400" i="1" dirty="0" err="1">
                <a:latin typeface="Times New Roman" panose="02020603050405020304" pitchFamily="18" charset="0"/>
                <a:cs typeface="Times New Roman" panose="02020603050405020304" pitchFamily="18" charset="0"/>
              </a:rPr>
              <a:t>connected</a:t>
            </a:r>
            <a:r>
              <a:rPr lang="it-IT" sz="2400" i="1" dirty="0">
                <a:latin typeface="Times New Roman" panose="02020603050405020304" pitchFamily="18" charset="0"/>
                <a:cs typeface="Times New Roman" panose="02020603050405020304" pitchFamily="18" charset="0"/>
              </a:rPr>
              <a:t> with, or </a:t>
            </a:r>
            <a:r>
              <a:rPr lang="it-IT" sz="2400" i="1" dirty="0" err="1">
                <a:latin typeface="Times New Roman" panose="02020603050405020304" pitchFamily="18" charset="0"/>
                <a:cs typeface="Times New Roman" panose="02020603050405020304" pitchFamily="18" charset="0"/>
              </a:rPr>
              <a:t>linked</a:t>
            </a:r>
            <a:r>
              <a:rPr lang="it-IT" sz="2400" i="1" dirty="0">
                <a:latin typeface="Times New Roman" panose="02020603050405020304" pitchFamily="18" charset="0"/>
                <a:cs typeface="Times New Roman" panose="02020603050405020304" pitchFamily="18" charset="0"/>
              </a:rPr>
              <a:t> to</a:t>
            </a:r>
            <a:r>
              <a:rPr lang="it-IT" sz="2400" i="1" dirty="0"/>
              <a:t>”</a:t>
            </a:r>
            <a:r>
              <a:rPr lang="it-IT" sz="2400" dirty="0"/>
              <a:t>, che esprime un più ampio significato di tipo organizzativo:</a:t>
            </a:r>
          </a:p>
          <a:p>
            <a:pPr algn="just"/>
            <a:endParaRPr lang="it-IT" sz="2400" dirty="0"/>
          </a:p>
          <a:p>
            <a:pPr algn="just"/>
            <a:r>
              <a:rPr lang="it-IT" sz="2400" i="1" dirty="0"/>
              <a:t>“The way a company </a:t>
            </a:r>
            <a:r>
              <a:rPr lang="it-IT" sz="2400" i="1" dirty="0" err="1"/>
              <a:t>is</a:t>
            </a:r>
            <a:r>
              <a:rPr lang="it-IT" sz="2400" i="1" dirty="0"/>
              <a:t> </a:t>
            </a:r>
            <a:r>
              <a:rPr lang="it-IT" sz="2400" i="1" dirty="0" err="1"/>
              <a:t>organized</a:t>
            </a:r>
            <a:r>
              <a:rPr lang="it-IT" sz="2400" i="1" dirty="0"/>
              <a:t>, </a:t>
            </a:r>
            <a:r>
              <a:rPr lang="it-IT" sz="2400" i="1" dirty="0" err="1"/>
              <a:t>including</a:t>
            </a:r>
            <a:r>
              <a:rPr lang="it-IT" sz="2400" i="1" dirty="0"/>
              <a:t> </a:t>
            </a:r>
            <a:r>
              <a:rPr lang="it-IT" sz="2400" i="1" dirty="0" err="1"/>
              <a:t>how</a:t>
            </a:r>
            <a:r>
              <a:rPr lang="it-IT" sz="2400" i="1" dirty="0"/>
              <a:t> </a:t>
            </a:r>
            <a:r>
              <a:rPr lang="it-IT" sz="2400" i="1" dirty="0" err="1"/>
              <a:t>its</a:t>
            </a:r>
            <a:r>
              <a:rPr lang="it-IT" sz="2400" i="1" dirty="0"/>
              <a:t> </a:t>
            </a:r>
            <a:r>
              <a:rPr lang="it-IT" sz="2400" i="1" dirty="0" err="1"/>
              <a:t>departments</a:t>
            </a:r>
            <a:r>
              <a:rPr lang="it-IT" sz="2400" i="1" dirty="0"/>
              <a:t> and </a:t>
            </a:r>
            <a:r>
              <a:rPr lang="it-IT" sz="2400" i="1" dirty="0" err="1"/>
              <a:t>employees</a:t>
            </a:r>
            <a:r>
              <a:rPr lang="it-IT" sz="2400" i="1" dirty="0"/>
              <a:t>, etc. are </a:t>
            </a:r>
            <a:r>
              <a:rPr lang="it-IT" sz="2400" i="1" dirty="0" err="1"/>
              <a:t>connected</a:t>
            </a:r>
            <a:r>
              <a:rPr lang="it-IT" sz="2400" i="1" dirty="0"/>
              <a:t> with </a:t>
            </a:r>
            <a:r>
              <a:rPr lang="it-IT" sz="2400" i="1" dirty="0" err="1"/>
              <a:t>each</a:t>
            </a:r>
            <a:r>
              <a:rPr lang="it-IT" sz="2400" i="1" dirty="0"/>
              <a:t> </a:t>
            </a:r>
            <a:r>
              <a:rPr lang="it-IT" sz="2400" i="1" dirty="0" err="1"/>
              <a:t>other</a:t>
            </a:r>
            <a:r>
              <a:rPr lang="it-IT" sz="2400" i="1" dirty="0"/>
              <a:t> and the systems </a:t>
            </a:r>
            <a:r>
              <a:rPr lang="it-IT" sz="2400" i="1" dirty="0" err="1"/>
              <a:t>they</a:t>
            </a:r>
            <a:r>
              <a:rPr lang="it-IT" sz="2400" i="1" dirty="0"/>
              <a:t> use to work with </a:t>
            </a:r>
            <a:r>
              <a:rPr lang="it-IT" sz="2400" i="1" dirty="0" err="1"/>
              <a:t>each</a:t>
            </a:r>
            <a:r>
              <a:rPr lang="it-IT" sz="2400" i="1" dirty="0"/>
              <a:t> </a:t>
            </a:r>
            <a:r>
              <a:rPr lang="it-IT" sz="2400" i="1" dirty="0" err="1"/>
              <a:t>other</a:t>
            </a:r>
            <a:r>
              <a:rPr lang="it-IT" sz="2400" i="1" dirty="0"/>
              <a:t> ”.</a:t>
            </a:r>
          </a:p>
          <a:p>
            <a:pPr algn="just"/>
            <a:endParaRPr lang="it-IT" sz="2400" dirty="0"/>
          </a:p>
          <a:p>
            <a:pPr algn="just"/>
            <a:r>
              <a:rPr lang="it-IT" sz="2400" i="1" dirty="0"/>
              <a:t>“Il modo in cui un'azienda è organizzata, compreso il modo in cui i suoi reparti e dipendenti, ecc. sono collegati tra loro e i sistemi che utilizzano per lavorare tra loro”.</a:t>
            </a:r>
          </a:p>
          <a:p>
            <a:pPr algn="just"/>
            <a:endParaRPr lang="it-IT" sz="2400" dirty="0"/>
          </a:p>
          <a:p>
            <a:pPr algn="just"/>
            <a:r>
              <a:rPr lang="it-IT" sz="2400" dirty="0"/>
              <a:t>Il tema necessiterà quindi di approfondimento e specificazione in sede di stesura della norma di recepimento.</a:t>
            </a:r>
          </a:p>
          <a:p>
            <a:endParaRPr lang="it-IT" dirty="0"/>
          </a:p>
          <a:p>
            <a:endParaRPr lang="it-IT" dirty="0"/>
          </a:p>
        </p:txBody>
      </p:sp>
    </p:spTree>
    <p:extLst>
      <p:ext uri="{BB962C8B-B14F-4D97-AF65-F5344CB8AC3E}">
        <p14:creationId xmlns:p14="http://schemas.microsoft.com/office/powerpoint/2010/main" val="10515177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BD3A57-B06D-D673-FA86-73B029054BBA}"/>
            </a:ext>
          </a:extLst>
        </p:cNvPr>
        <p:cNvGrpSpPr/>
        <p:nvPr/>
      </p:nvGrpSpPr>
      <p:grpSpPr>
        <a:xfrm>
          <a:off x="0" y="0"/>
          <a:ext cx="0" cy="0"/>
          <a:chOff x="0" y="0"/>
          <a:chExt cx="0" cy="0"/>
        </a:xfrm>
      </p:grpSpPr>
      <p:sp>
        <p:nvSpPr>
          <p:cNvPr id="15" name="Titolo 14">
            <a:extLst>
              <a:ext uri="{FF2B5EF4-FFF2-40B4-BE49-F238E27FC236}">
                <a16:creationId xmlns:a16="http://schemas.microsoft.com/office/drawing/2014/main" id="{6F6F04E0-4DC4-13CB-BF32-E6E0CA0EB801}"/>
              </a:ext>
            </a:extLst>
          </p:cNvPr>
          <p:cNvSpPr>
            <a:spLocks noGrp="1"/>
          </p:cNvSpPr>
          <p:nvPr>
            <p:ph type="title"/>
          </p:nvPr>
        </p:nvSpPr>
        <p:spPr>
          <a:xfrm>
            <a:off x="142044" y="196900"/>
            <a:ext cx="11967098" cy="1332000"/>
          </a:xfrm>
        </p:spPr>
        <p:txBody>
          <a:bodyPr vert="horz" wrap="square" lIns="0" tIns="0" rIns="0" bIns="0" rtlCol="0" anchor="t" anchorCtr="0">
            <a:normAutofit/>
          </a:bodyPr>
          <a:lstStyle/>
          <a:p>
            <a:pPr algn="ctr" rtl="0"/>
            <a:r>
              <a:rPr lang="it-IT" dirty="0"/>
              <a:t>Valutazione del rischio </a:t>
            </a:r>
            <a:br>
              <a:rPr lang="it-IT" dirty="0"/>
            </a:br>
            <a:r>
              <a:rPr lang="it-IT" dirty="0"/>
              <a:t>da parte dei soggetti critici (art. 12)</a:t>
            </a:r>
          </a:p>
        </p:txBody>
      </p:sp>
      <p:sp>
        <p:nvSpPr>
          <p:cNvPr id="4" name="Segnaposto numero diapositiva 3">
            <a:extLst>
              <a:ext uri="{FF2B5EF4-FFF2-40B4-BE49-F238E27FC236}">
                <a16:creationId xmlns:a16="http://schemas.microsoft.com/office/drawing/2014/main" id="{AB185F81-E18E-8D1D-7E20-C604B49310E1}"/>
              </a:ext>
            </a:extLst>
          </p:cNvPr>
          <p:cNvSpPr>
            <a:spLocks noGrp="1"/>
          </p:cNvSpPr>
          <p:nvPr>
            <p:ph type="sldNum" sz="quarter" idx="12"/>
          </p:nvPr>
        </p:nvSpPr>
        <p:spPr>
          <a:xfrm>
            <a:off x="9948863" y="6507212"/>
            <a:ext cx="1692274" cy="153888"/>
          </a:xfrm>
        </p:spPr>
        <p:txBody>
          <a:bodyPr wrap="square" rtlCol="0" anchor="ctr">
            <a:normAutofit/>
          </a:bodyPr>
          <a:lstStyle/>
          <a:p>
            <a:pPr rtl="0">
              <a:spcAft>
                <a:spcPts val="600"/>
              </a:spcAft>
            </a:pPr>
            <a:fld id="{DBA1B0FB-D917-4C8C-928F-313BD683BF39}" type="slidenum">
              <a:rPr lang="it-IT" smtClean="0"/>
              <a:pPr rtl="0">
                <a:spcAft>
                  <a:spcPts val="600"/>
                </a:spcAft>
              </a:pPr>
              <a:t>29</a:t>
            </a:fld>
            <a:endParaRPr lang="it-IT"/>
          </a:p>
        </p:txBody>
      </p:sp>
      <p:sp>
        <p:nvSpPr>
          <p:cNvPr id="5" name="CasellaDiTesto 4">
            <a:extLst>
              <a:ext uri="{FF2B5EF4-FFF2-40B4-BE49-F238E27FC236}">
                <a16:creationId xmlns:a16="http://schemas.microsoft.com/office/drawing/2014/main" id="{C282650B-1D3E-7B08-F37A-549DDC63124C}"/>
              </a:ext>
            </a:extLst>
          </p:cNvPr>
          <p:cNvSpPr txBox="1"/>
          <p:nvPr/>
        </p:nvSpPr>
        <p:spPr>
          <a:xfrm>
            <a:off x="484057" y="1593193"/>
            <a:ext cx="11442870" cy="4643451"/>
          </a:xfrm>
          <a:prstGeom prst="rect">
            <a:avLst/>
          </a:prstGeom>
          <a:noFill/>
        </p:spPr>
        <p:txBody>
          <a:bodyPr wrap="square">
            <a:spAutoFit/>
          </a:bodyPr>
          <a:lstStyle/>
          <a:p>
            <a:pPr lvl="0" algn="just">
              <a:lnSpc>
                <a:spcPct val="107000"/>
              </a:lnSpc>
              <a:spcAft>
                <a:spcPts val="800"/>
              </a:spcAft>
            </a:pPr>
            <a:r>
              <a:rPr lang="it-IT" sz="2000" i="1" kern="100" dirty="0">
                <a:effectLst/>
                <a:latin typeface="Times New Roman" panose="02020603050405020304" pitchFamily="18" charset="0"/>
                <a:ea typeface="Calibri" panose="020F0502020204030204" pitchFamily="34" charset="0"/>
                <a:cs typeface="Times New Roman" panose="02020603050405020304" pitchFamily="18" charset="0"/>
              </a:rPr>
              <a:t>«Le valutazioni del rischio dei soggetti critici tengono conto di TUTTI I RISCHI RILEVANTI NATURALI E DI ORIGINE UMANA che potrebbero causare un incidente, compresi quelli</a:t>
            </a:r>
          </a:p>
          <a:p>
            <a:pPr marL="342900" lvl="0" indent="-342900" algn="just">
              <a:lnSpc>
                <a:spcPct val="107000"/>
              </a:lnSpc>
              <a:spcAft>
                <a:spcPts val="800"/>
              </a:spcAft>
              <a:buFont typeface="Wingdings" panose="05000000000000000000" pitchFamily="2" charset="2"/>
              <a:buChar char="Ø"/>
            </a:pPr>
            <a:r>
              <a:rPr lang="it-IT" sz="2000" i="1" kern="100" dirty="0">
                <a:effectLst/>
                <a:latin typeface="Times New Roman" panose="02020603050405020304" pitchFamily="18" charset="0"/>
                <a:ea typeface="Calibri" panose="020F0502020204030204" pitchFamily="34" charset="0"/>
                <a:cs typeface="Times New Roman" panose="02020603050405020304" pitchFamily="18" charset="0"/>
              </a:rPr>
              <a:t> di natura intersettoriale o transfrontaliera, </a:t>
            </a:r>
          </a:p>
          <a:p>
            <a:pPr marL="342900" lvl="0" indent="-342900" algn="just">
              <a:lnSpc>
                <a:spcPct val="107000"/>
              </a:lnSpc>
              <a:spcAft>
                <a:spcPts val="800"/>
              </a:spcAft>
              <a:buFont typeface="Wingdings" panose="05000000000000000000" pitchFamily="2" charset="2"/>
              <a:buChar char="Ø"/>
            </a:pPr>
            <a:r>
              <a:rPr lang="it-IT" sz="2000" i="1" kern="100" dirty="0">
                <a:effectLst/>
                <a:latin typeface="Times New Roman" panose="02020603050405020304" pitchFamily="18" charset="0"/>
                <a:ea typeface="Calibri" panose="020F0502020204030204" pitchFamily="34" charset="0"/>
                <a:cs typeface="Times New Roman" panose="02020603050405020304" pitchFamily="18" charset="0"/>
              </a:rPr>
              <a:t>gli incidenti, </a:t>
            </a:r>
          </a:p>
          <a:p>
            <a:pPr marL="342900" lvl="0" indent="-342900" algn="just">
              <a:lnSpc>
                <a:spcPct val="107000"/>
              </a:lnSpc>
              <a:spcAft>
                <a:spcPts val="800"/>
              </a:spcAft>
              <a:buFont typeface="Wingdings" panose="05000000000000000000" pitchFamily="2" charset="2"/>
              <a:buChar char="Ø"/>
            </a:pPr>
            <a:r>
              <a:rPr lang="it-IT" sz="2000" i="1" kern="100" dirty="0">
                <a:effectLst/>
                <a:latin typeface="Times New Roman" panose="02020603050405020304" pitchFamily="18" charset="0"/>
                <a:ea typeface="Calibri" panose="020F0502020204030204" pitchFamily="34" charset="0"/>
                <a:cs typeface="Times New Roman" panose="02020603050405020304" pitchFamily="18" charset="0"/>
              </a:rPr>
              <a:t>le catastrofi naturali, </a:t>
            </a:r>
          </a:p>
          <a:p>
            <a:pPr marL="342900" lvl="0" indent="-342900" algn="just">
              <a:lnSpc>
                <a:spcPct val="107000"/>
              </a:lnSpc>
              <a:spcAft>
                <a:spcPts val="800"/>
              </a:spcAft>
              <a:buFont typeface="Wingdings" panose="05000000000000000000" pitchFamily="2" charset="2"/>
              <a:buChar char="Ø"/>
            </a:pPr>
            <a:r>
              <a:rPr lang="it-IT" sz="2000" i="1" kern="100" dirty="0">
                <a:effectLst/>
                <a:latin typeface="Times New Roman" panose="02020603050405020304" pitchFamily="18" charset="0"/>
                <a:ea typeface="Calibri" panose="020F0502020204030204" pitchFamily="34" charset="0"/>
                <a:cs typeface="Times New Roman" panose="02020603050405020304" pitchFamily="18" charset="0"/>
              </a:rPr>
              <a:t>le emergenze di sanità pubblica, </a:t>
            </a:r>
          </a:p>
          <a:p>
            <a:pPr marL="342900" lvl="0" indent="-342900" algn="just">
              <a:lnSpc>
                <a:spcPct val="107000"/>
              </a:lnSpc>
              <a:spcAft>
                <a:spcPts val="800"/>
              </a:spcAft>
              <a:buFont typeface="Wingdings" panose="05000000000000000000" pitchFamily="2" charset="2"/>
              <a:buChar char="Ø"/>
            </a:pPr>
            <a:r>
              <a:rPr lang="it-IT" sz="2000" i="1" kern="100" dirty="0">
                <a:effectLst/>
                <a:latin typeface="Times New Roman" panose="02020603050405020304" pitchFamily="18" charset="0"/>
                <a:ea typeface="Calibri" panose="020F0502020204030204" pitchFamily="34" charset="0"/>
                <a:cs typeface="Times New Roman" panose="02020603050405020304" pitchFamily="18" charset="0"/>
              </a:rPr>
              <a:t>le minacce ibride e altre minacce antagoniste, inclusi i reati di terrorismo di cui alla direttiva (UE) 2017/541. </a:t>
            </a:r>
          </a:p>
          <a:p>
            <a:pPr lvl="0" algn="just">
              <a:lnSpc>
                <a:spcPct val="107000"/>
              </a:lnSpc>
              <a:spcAft>
                <a:spcPts val="800"/>
              </a:spcAft>
            </a:pPr>
            <a:r>
              <a:rPr lang="it-IT" sz="2000" i="1" kern="100" dirty="0">
                <a:effectLst/>
                <a:latin typeface="Times New Roman" panose="02020603050405020304" pitchFamily="18" charset="0"/>
                <a:ea typeface="Calibri" panose="020F0502020204030204" pitchFamily="34" charset="0"/>
                <a:cs typeface="Times New Roman" panose="02020603050405020304" pitchFamily="18" charset="0"/>
              </a:rPr>
              <a:t>La valutazione del rischio dei soggetti critici tiene conto della misura in cui altri settori di cui all’allegato dipendono dal servizio essenziale fornito dal soggetto critico e della misura in cui tale soggetto critico dipende dai servizi essenziali forniti da altri soggetti in taluni altri settori, se del caso, anche negli Stati membri e nei paesi terzi vicini.»</a:t>
            </a:r>
            <a:endParaRPr lang="it-IT" sz="2000" i="1"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454548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BD3A57-B06D-D673-FA86-73B029054BBA}"/>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AB185F81-E18E-8D1D-7E20-C604B49310E1}"/>
              </a:ext>
            </a:extLst>
          </p:cNvPr>
          <p:cNvSpPr>
            <a:spLocks noGrp="1"/>
          </p:cNvSpPr>
          <p:nvPr>
            <p:ph type="sldNum" sz="quarter" idx="12"/>
          </p:nvPr>
        </p:nvSpPr>
        <p:spPr>
          <a:xfrm>
            <a:off x="9948863" y="6507212"/>
            <a:ext cx="1692274" cy="153888"/>
          </a:xfrm>
        </p:spPr>
        <p:txBody>
          <a:bodyPr wrap="square" rtlCol="0" anchor="ctr">
            <a:normAutofit/>
          </a:bodyPr>
          <a:lstStyle/>
          <a:p>
            <a:pPr rtl="0">
              <a:spcAft>
                <a:spcPts val="600"/>
              </a:spcAft>
            </a:pPr>
            <a:fld id="{DBA1B0FB-D917-4C8C-928F-313BD683BF39}" type="slidenum">
              <a:rPr lang="it-IT" smtClean="0"/>
              <a:pPr rtl="0">
                <a:spcAft>
                  <a:spcPts val="600"/>
                </a:spcAft>
              </a:pPr>
              <a:t>30</a:t>
            </a:fld>
            <a:endParaRPr lang="it-IT"/>
          </a:p>
        </p:txBody>
      </p:sp>
      <p:graphicFrame>
        <p:nvGraphicFramePr>
          <p:cNvPr id="2" name="Diagramma 1">
            <a:extLst>
              <a:ext uri="{FF2B5EF4-FFF2-40B4-BE49-F238E27FC236}">
                <a16:creationId xmlns:a16="http://schemas.microsoft.com/office/drawing/2014/main" id="{C2F4FF0C-875B-4832-4B94-39BBB595A0F8}"/>
              </a:ext>
            </a:extLst>
          </p:cNvPr>
          <p:cNvGraphicFramePr/>
          <p:nvPr>
            <p:extLst>
              <p:ext uri="{D42A27DB-BD31-4B8C-83A1-F6EECF244321}">
                <p14:modId xmlns:p14="http://schemas.microsoft.com/office/powerpoint/2010/main" val="3284831260"/>
              </p:ext>
            </p:extLst>
          </p:nvPr>
        </p:nvGraphicFramePr>
        <p:xfrm>
          <a:off x="363538" y="1430670"/>
          <a:ext cx="11277599" cy="49996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olo 14">
            <a:extLst>
              <a:ext uri="{FF2B5EF4-FFF2-40B4-BE49-F238E27FC236}">
                <a16:creationId xmlns:a16="http://schemas.microsoft.com/office/drawing/2014/main" id="{0633A0AF-0C6C-04AE-5C4C-1139A06BFF47}"/>
              </a:ext>
            </a:extLst>
          </p:cNvPr>
          <p:cNvSpPr>
            <a:spLocks noGrp="1"/>
          </p:cNvSpPr>
          <p:nvPr>
            <p:ph type="title"/>
          </p:nvPr>
        </p:nvSpPr>
        <p:spPr>
          <a:xfrm>
            <a:off x="142044" y="196900"/>
            <a:ext cx="11967098" cy="1332000"/>
          </a:xfrm>
        </p:spPr>
        <p:txBody>
          <a:bodyPr vert="horz" wrap="square" lIns="0" tIns="0" rIns="0" bIns="0" rtlCol="0" anchor="t" anchorCtr="0">
            <a:normAutofit/>
          </a:bodyPr>
          <a:lstStyle/>
          <a:p>
            <a:pPr algn="ctr" rtl="0"/>
            <a:r>
              <a:rPr lang="it-IT" dirty="0"/>
              <a:t>Valutazione del rischio </a:t>
            </a:r>
            <a:br>
              <a:rPr lang="it-IT" dirty="0"/>
            </a:br>
            <a:r>
              <a:rPr lang="it-IT" dirty="0"/>
              <a:t>da parte dei soggetti critici (timeline)</a:t>
            </a:r>
          </a:p>
        </p:txBody>
      </p:sp>
      <p:sp>
        <p:nvSpPr>
          <p:cNvPr id="3" name="CasellaDiTesto 2">
            <a:extLst>
              <a:ext uri="{FF2B5EF4-FFF2-40B4-BE49-F238E27FC236}">
                <a16:creationId xmlns:a16="http://schemas.microsoft.com/office/drawing/2014/main" id="{C7666B56-5429-80F2-5B72-F4774A0CC870}"/>
              </a:ext>
            </a:extLst>
          </p:cNvPr>
          <p:cNvSpPr txBox="1"/>
          <p:nvPr/>
        </p:nvSpPr>
        <p:spPr>
          <a:xfrm>
            <a:off x="1380744" y="2057334"/>
            <a:ext cx="2203704" cy="369332"/>
          </a:xfrm>
          <a:prstGeom prst="rect">
            <a:avLst/>
          </a:prstGeom>
        </p:spPr>
        <p:style>
          <a:lnRef idx="1">
            <a:schemeClr val="accent3"/>
          </a:lnRef>
          <a:fillRef idx="3">
            <a:schemeClr val="accent3"/>
          </a:fillRef>
          <a:effectRef idx="2">
            <a:schemeClr val="accent3"/>
          </a:effectRef>
          <a:fontRef idx="minor">
            <a:schemeClr val="lt1"/>
          </a:fontRef>
        </p:style>
        <p:txBody>
          <a:bodyPr wrap="square" rtlCol="0">
            <a:spAutoFit/>
          </a:bodyPr>
          <a:lstStyle/>
          <a:p>
            <a:pPr algn="ctr"/>
            <a:r>
              <a:rPr lang="it-IT" b="1" dirty="0"/>
              <a:t>MAGGIO 2027</a:t>
            </a:r>
          </a:p>
        </p:txBody>
      </p:sp>
      <p:sp>
        <p:nvSpPr>
          <p:cNvPr id="5" name="CasellaDiTesto 4">
            <a:extLst>
              <a:ext uri="{FF2B5EF4-FFF2-40B4-BE49-F238E27FC236}">
                <a16:creationId xmlns:a16="http://schemas.microsoft.com/office/drawing/2014/main" id="{F19A017D-8124-01D7-2371-C6BEFCE5FF43}"/>
              </a:ext>
            </a:extLst>
          </p:cNvPr>
          <p:cNvSpPr txBox="1"/>
          <p:nvPr/>
        </p:nvSpPr>
        <p:spPr>
          <a:xfrm>
            <a:off x="8308848" y="2057334"/>
            <a:ext cx="2203704" cy="369332"/>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it-IT" b="1" dirty="0"/>
              <a:t>GIUGNO 2027</a:t>
            </a:r>
          </a:p>
        </p:txBody>
      </p:sp>
    </p:spTree>
    <p:extLst>
      <p:ext uri="{BB962C8B-B14F-4D97-AF65-F5344CB8AC3E}">
        <p14:creationId xmlns:p14="http://schemas.microsoft.com/office/powerpoint/2010/main" val="1369091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0EFE9C-4563-81E7-D573-AE5F2F146EBD}"/>
            </a:ext>
          </a:extLst>
        </p:cNvPr>
        <p:cNvGrpSpPr/>
        <p:nvPr/>
      </p:nvGrpSpPr>
      <p:grpSpPr>
        <a:xfrm>
          <a:off x="0" y="0"/>
          <a:ext cx="0" cy="0"/>
          <a:chOff x="0" y="0"/>
          <a:chExt cx="0" cy="0"/>
        </a:xfrm>
      </p:grpSpPr>
      <p:sp>
        <p:nvSpPr>
          <p:cNvPr id="15" name="Titolo 14">
            <a:extLst>
              <a:ext uri="{FF2B5EF4-FFF2-40B4-BE49-F238E27FC236}">
                <a16:creationId xmlns:a16="http://schemas.microsoft.com/office/drawing/2014/main" id="{DF8FE1F7-4F32-1B83-848F-DDFA76120DB6}"/>
              </a:ext>
            </a:extLst>
          </p:cNvPr>
          <p:cNvSpPr>
            <a:spLocks noGrp="1"/>
          </p:cNvSpPr>
          <p:nvPr>
            <p:ph type="title"/>
          </p:nvPr>
        </p:nvSpPr>
        <p:spPr>
          <a:xfrm>
            <a:off x="550862" y="549275"/>
            <a:ext cx="11091600" cy="1945350"/>
          </a:xfrm>
        </p:spPr>
        <p:txBody>
          <a:bodyPr vert="horz" wrap="square" lIns="0" tIns="0" rIns="0" bIns="0" rtlCol="0" anchor="t" anchorCtr="0">
            <a:normAutofit fontScale="90000"/>
          </a:bodyPr>
          <a:lstStyle/>
          <a:p>
            <a:pPr algn="ctr" rtl="0"/>
            <a:r>
              <a:rPr lang="it-IT" dirty="0"/>
              <a:t>Valutazioni del rischio o documenti redatti conformemente agli obblighi previsti da altri atti giuridici (art 12, u.co)</a:t>
            </a:r>
          </a:p>
        </p:txBody>
      </p:sp>
      <p:sp>
        <p:nvSpPr>
          <p:cNvPr id="4" name="Segnaposto numero diapositiva 3">
            <a:extLst>
              <a:ext uri="{FF2B5EF4-FFF2-40B4-BE49-F238E27FC236}">
                <a16:creationId xmlns:a16="http://schemas.microsoft.com/office/drawing/2014/main" id="{4566255A-EE11-BE6D-7467-060501C4B6FB}"/>
              </a:ext>
            </a:extLst>
          </p:cNvPr>
          <p:cNvSpPr>
            <a:spLocks noGrp="1"/>
          </p:cNvSpPr>
          <p:nvPr>
            <p:ph type="sldNum" sz="quarter" idx="12"/>
          </p:nvPr>
        </p:nvSpPr>
        <p:spPr>
          <a:xfrm>
            <a:off x="9948863" y="6507212"/>
            <a:ext cx="1692274" cy="153888"/>
          </a:xfrm>
        </p:spPr>
        <p:txBody>
          <a:bodyPr wrap="square" rtlCol="0" anchor="ctr">
            <a:normAutofit/>
          </a:bodyPr>
          <a:lstStyle/>
          <a:p>
            <a:pPr rtl="0">
              <a:spcAft>
                <a:spcPts val="600"/>
              </a:spcAft>
            </a:pPr>
            <a:fld id="{DBA1B0FB-D917-4C8C-928F-313BD683BF39}" type="slidenum">
              <a:rPr lang="it-IT" smtClean="0"/>
              <a:pPr rtl="0">
                <a:spcAft>
                  <a:spcPts val="600"/>
                </a:spcAft>
              </a:pPr>
              <a:t>31</a:t>
            </a:fld>
            <a:endParaRPr lang="it-IT"/>
          </a:p>
        </p:txBody>
      </p:sp>
      <p:sp>
        <p:nvSpPr>
          <p:cNvPr id="3" name="CasellaDiTesto 2">
            <a:extLst>
              <a:ext uri="{FF2B5EF4-FFF2-40B4-BE49-F238E27FC236}">
                <a16:creationId xmlns:a16="http://schemas.microsoft.com/office/drawing/2014/main" id="{4D80AC3A-AB86-2350-DA17-A6823E78D938}"/>
              </a:ext>
            </a:extLst>
          </p:cNvPr>
          <p:cNvSpPr txBox="1"/>
          <p:nvPr/>
        </p:nvSpPr>
        <p:spPr>
          <a:xfrm>
            <a:off x="665824" y="2845497"/>
            <a:ext cx="11212497" cy="2938433"/>
          </a:xfrm>
          <a:prstGeom prst="rect">
            <a:avLst/>
          </a:prstGeom>
          <a:noFill/>
        </p:spPr>
        <p:txBody>
          <a:bodyPr wrap="square">
            <a:spAutoFit/>
          </a:bodyPr>
          <a:lstStyle/>
          <a:p>
            <a:pPr marL="180340" algn="just">
              <a:lnSpc>
                <a:spcPct val="107000"/>
              </a:lnSpc>
              <a:spcAft>
                <a:spcPts val="800"/>
              </a:spcAft>
            </a:pPr>
            <a:r>
              <a:rPr lang="it-IT" sz="2000" i="1" kern="100" dirty="0">
                <a:effectLst/>
                <a:latin typeface="Times New Roman" panose="02020603050405020304" pitchFamily="18" charset="0"/>
                <a:ea typeface="Calibri" panose="020F0502020204030204" pitchFamily="34" charset="0"/>
                <a:cs typeface="Times New Roman" panose="02020603050405020304" pitchFamily="18" charset="0"/>
              </a:rPr>
              <a:t>«Qualora un soggetto critico abbia effettuato altre valutazioni del rischio o redatto documenti conformemente agli obblighi previsti da altri atti giuridici pertinenti per la propria valutazione del rischio dei soggetti critici, può utilizzare tali valutazioni e documenti per soddisfare i requisiti stabiliti al presente articolo. Nell’esercizio delle sue funzioni di vigilanza, l’autorità competente può decidere di dichiarare conforme, in tutto o in parte, ai requisiti del presente articolo una valutazione del rischio esistente di un soggetto critico che affronta i rischi e il grado di dipendenza di cui al primo comma del presente paragrafo.»</a:t>
            </a:r>
            <a:endParaRPr lang="it-IT" sz="2000" i="1"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it-IT" sz="2800" kern="100" dirty="0">
                <a:effectLst/>
                <a:latin typeface="Times New Roman" panose="02020603050405020304" pitchFamily="18" charset="0"/>
                <a:ea typeface="Calibri" panose="020F0502020204030204" pitchFamily="34" charset="0"/>
                <a:cs typeface="Times New Roman" panose="02020603050405020304" pitchFamily="18" charset="0"/>
              </a:rPr>
              <a:t> È il caso principalmente dei settori marittimo ed aeronautico.</a:t>
            </a:r>
            <a:endParaRPr lang="it-IT"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56606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FE916F-76B1-7F7E-9FB4-5C8FDBD0E4FD}"/>
            </a:ext>
          </a:extLst>
        </p:cNvPr>
        <p:cNvGrpSpPr/>
        <p:nvPr/>
      </p:nvGrpSpPr>
      <p:grpSpPr>
        <a:xfrm>
          <a:off x="0" y="0"/>
          <a:ext cx="0" cy="0"/>
          <a:chOff x="0" y="0"/>
          <a:chExt cx="0" cy="0"/>
        </a:xfrm>
      </p:grpSpPr>
      <p:sp>
        <p:nvSpPr>
          <p:cNvPr id="15" name="Titolo 14">
            <a:extLst>
              <a:ext uri="{FF2B5EF4-FFF2-40B4-BE49-F238E27FC236}">
                <a16:creationId xmlns:a16="http://schemas.microsoft.com/office/drawing/2014/main" id="{0B134921-7567-C963-0192-161CA2CAF33C}"/>
              </a:ext>
            </a:extLst>
          </p:cNvPr>
          <p:cNvSpPr>
            <a:spLocks noGrp="1"/>
          </p:cNvSpPr>
          <p:nvPr>
            <p:ph type="title"/>
          </p:nvPr>
        </p:nvSpPr>
        <p:spPr>
          <a:xfrm>
            <a:off x="550200" y="96694"/>
            <a:ext cx="11091600" cy="697633"/>
          </a:xfrm>
        </p:spPr>
        <p:txBody>
          <a:bodyPr vert="horz" wrap="square" lIns="0" tIns="0" rIns="0" bIns="0" rtlCol="0" anchor="t" anchorCtr="0">
            <a:normAutofit/>
          </a:bodyPr>
          <a:lstStyle/>
          <a:p>
            <a:pPr algn="ctr" rtl="0"/>
            <a:r>
              <a:rPr lang="it-IT" sz="4000" dirty="0"/>
              <a:t>Misure di resilienza dei soggetti critici (art. 13)/1</a:t>
            </a:r>
          </a:p>
        </p:txBody>
      </p:sp>
      <p:sp>
        <p:nvSpPr>
          <p:cNvPr id="4" name="Segnaposto numero diapositiva 3">
            <a:extLst>
              <a:ext uri="{FF2B5EF4-FFF2-40B4-BE49-F238E27FC236}">
                <a16:creationId xmlns:a16="http://schemas.microsoft.com/office/drawing/2014/main" id="{2B68B074-AD1C-F93C-EEB7-3B1965036CC4}"/>
              </a:ext>
            </a:extLst>
          </p:cNvPr>
          <p:cNvSpPr>
            <a:spLocks noGrp="1"/>
          </p:cNvSpPr>
          <p:nvPr>
            <p:ph type="sldNum" sz="quarter" idx="12"/>
          </p:nvPr>
        </p:nvSpPr>
        <p:spPr>
          <a:xfrm>
            <a:off x="9948863" y="6507212"/>
            <a:ext cx="1692274" cy="153888"/>
          </a:xfrm>
        </p:spPr>
        <p:txBody>
          <a:bodyPr wrap="square" rtlCol="0" anchor="ctr">
            <a:normAutofit/>
          </a:bodyPr>
          <a:lstStyle/>
          <a:p>
            <a:pPr rtl="0">
              <a:spcAft>
                <a:spcPts val="600"/>
              </a:spcAft>
            </a:pPr>
            <a:fld id="{DBA1B0FB-D917-4C8C-928F-313BD683BF39}" type="slidenum">
              <a:rPr lang="it-IT" smtClean="0"/>
              <a:pPr rtl="0">
                <a:spcAft>
                  <a:spcPts val="600"/>
                </a:spcAft>
              </a:pPr>
              <a:t>32</a:t>
            </a:fld>
            <a:endParaRPr lang="it-IT"/>
          </a:p>
        </p:txBody>
      </p:sp>
      <p:sp>
        <p:nvSpPr>
          <p:cNvPr id="3" name="CasellaDiTesto 2">
            <a:extLst>
              <a:ext uri="{FF2B5EF4-FFF2-40B4-BE49-F238E27FC236}">
                <a16:creationId xmlns:a16="http://schemas.microsoft.com/office/drawing/2014/main" id="{3F5D03D1-C776-430C-A908-F8FE52390233}"/>
              </a:ext>
            </a:extLst>
          </p:cNvPr>
          <p:cNvSpPr txBox="1"/>
          <p:nvPr/>
        </p:nvSpPr>
        <p:spPr>
          <a:xfrm>
            <a:off x="295788" y="663240"/>
            <a:ext cx="11600424" cy="5997860"/>
          </a:xfrm>
          <a:prstGeom prst="rect">
            <a:avLst/>
          </a:prstGeom>
          <a:noFill/>
        </p:spPr>
        <p:txBody>
          <a:bodyPr wrap="square">
            <a:spAutoFit/>
          </a:bodyPr>
          <a:lstStyle/>
          <a:p>
            <a:pPr lvl="0" algn="just">
              <a:lnSpc>
                <a:spcPct val="107000"/>
              </a:lnSpc>
            </a:pPr>
            <a:r>
              <a:rPr lang="it-IT" sz="2000" i="1" kern="100" dirty="0">
                <a:effectLst/>
                <a:latin typeface="Times New Roman" panose="02020603050405020304" pitchFamily="18" charset="0"/>
                <a:ea typeface="Calibri" panose="020F0502020204030204" pitchFamily="34" charset="0"/>
                <a:cs typeface="Times New Roman" panose="02020603050405020304" pitchFamily="18" charset="0"/>
              </a:rPr>
              <a:t>Gli Stati membri provvedono affinché i soggetti critici adottino</a:t>
            </a:r>
          </a:p>
          <a:p>
            <a:pPr lvl="0" algn="just">
              <a:lnSpc>
                <a:spcPct val="107000"/>
              </a:lnSpc>
            </a:pPr>
            <a:endParaRPr lang="it-IT" sz="2000" i="1" kern="100" dirty="0">
              <a:effectLst/>
              <a:latin typeface="Times New Roman" panose="02020603050405020304" pitchFamily="18" charset="0"/>
              <a:ea typeface="Calibri" panose="020F0502020204030204" pitchFamily="34" charset="0"/>
              <a:cs typeface="Times New Roman" panose="02020603050405020304" pitchFamily="18" charset="0"/>
            </a:endParaRPr>
          </a:p>
          <a:p>
            <a:pPr lvl="0" algn="just">
              <a:lnSpc>
                <a:spcPct val="107000"/>
              </a:lnSpc>
            </a:pPr>
            <a:r>
              <a:rPr lang="it-IT" sz="2000" i="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it-IT" sz="2000" b="1" i="1" kern="100" dirty="0">
                <a:effectLst/>
                <a:latin typeface="Times New Roman" panose="02020603050405020304" pitchFamily="18" charset="0"/>
                <a:ea typeface="Calibri" panose="020F0502020204030204" pitchFamily="34" charset="0"/>
                <a:cs typeface="Times New Roman" panose="02020603050405020304" pitchFamily="18" charset="0"/>
              </a:rPr>
              <a:t>MISURE TECNICHE, DI SICUREZZA E ORGANIZZATIVE ADEGUATE E PROPORZIONATE PER GARANTIRE LA PROPRIA RESILIENZA</a:t>
            </a:r>
            <a:r>
              <a:rPr lang="it-IT" sz="2000" i="1" kern="100" dirty="0">
                <a:effectLst/>
                <a:latin typeface="Times New Roman" panose="02020603050405020304" pitchFamily="18" charset="0"/>
                <a:ea typeface="Calibri" panose="020F0502020204030204" pitchFamily="34" charset="0"/>
                <a:cs typeface="Times New Roman" panose="02020603050405020304" pitchFamily="18" charset="0"/>
              </a:rPr>
              <a:t>, </a:t>
            </a:r>
          </a:p>
          <a:p>
            <a:pPr lvl="0" algn="just">
              <a:lnSpc>
                <a:spcPct val="107000"/>
              </a:lnSpc>
            </a:pPr>
            <a:r>
              <a:rPr lang="it-IT" sz="2000" i="1" kern="100" dirty="0">
                <a:effectLst/>
                <a:latin typeface="Times New Roman" panose="02020603050405020304" pitchFamily="18" charset="0"/>
                <a:ea typeface="Calibri" panose="020F0502020204030204" pitchFamily="34" charset="0"/>
                <a:cs typeface="Times New Roman" panose="02020603050405020304" pitchFamily="18" charset="0"/>
              </a:rPr>
              <a:t>in base</a:t>
            </a:r>
          </a:p>
          <a:p>
            <a:pPr lvl="0" algn="just">
              <a:lnSpc>
                <a:spcPct val="107000"/>
              </a:lnSpc>
            </a:pPr>
            <a:endParaRPr lang="it-IT" sz="2000" i="1"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7000"/>
              </a:lnSpc>
              <a:buFont typeface="Wingdings" panose="05000000000000000000" pitchFamily="2" charset="2"/>
              <a:buChar char="Ø"/>
            </a:pPr>
            <a:r>
              <a:rPr lang="it-IT" sz="2000" i="1" kern="100" dirty="0">
                <a:effectLst/>
                <a:latin typeface="Times New Roman" panose="02020603050405020304" pitchFamily="18" charset="0"/>
                <a:ea typeface="Calibri" panose="020F0502020204030204" pitchFamily="34" charset="0"/>
                <a:cs typeface="Times New Roman" panose="02020603050405020304" pitchFamily="18" charset="0"/>
              </a:rPr>
              <a:t> alle informazioni pertinenti fornite dagli Stati membri in merito alla valutazione del rischio dello Stato membro e</a:t>
            </a:r>
          </a:p>
          <a:p>
            <a:pPr marL="342900" lvl="0" indent="-342900" algn="just">
              <a:lnSpc>
                <a:spcPct val="107000"/>
              </a:lnSpc>
              <a:buFont typeface="Wingdings" panose="05000000000000000000" pitchFamily="2" charset="2"/>
              <a:buChar char="Ø"/>
            </a:pPr>
            <a:r>
              <a:rPr lang="it-IT" sz="2000" i="1" kern="100" dirty="0">
                <a:effectLst/>
                <a:latin typeface="Times New Roman" panose="02020603050405020304" pitchFamily="18" charset="0"/>
                <a:ea typeface="Calibri" panose="020F0502020204030204" pitchFamily="34" charset="0"/>
                <a:cs typeface="Times New Roman" panose="02020603050405020304" pitchFamily="18" charset="0"/>
              </a:rPr>
              <a:t> in base ai risultati della valutazione del rischio del soggetto critico, incluse misure necessarie per:</a:t>
            </a:r>
          </a:p>
          <a:p>
            <a:pPr lvl="0" algn="just">
              <a:lnSpc>
                <a:spcPct val="107000"/>
              </a:lnSpc>
            </a:pPr>
            <a:endParaRPr lang="it-IT" sz="2000" i="1"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800100" lvl="1" indent="-342900" algn="just">
              <a:lnSpc>
                <a:spcPct val="107000"/>
              </a:lnSpc>
              <a:buFont typeface="+mj-lt"/>
              <a:buAutoNum type="alphaLcParenR"/>
            </a:pPr>
            <a:r>
              <a:rPr lang="it-IT" sz="2000" i="1" kern="100" dirty="0">
                <a:effectLst/>
                <a:latin typeface="Times New Roman" panose="02020603050405020304" pitchFamily="18" charset="0"/>
                <a:ea typeface="Calibri" panose="020F0502020204030204" pitchFamily="34" charset="0"/>
                <a:cs typeface="Times New Roman" panose="02020603050405020304" pitchFamily="18" charset="0"/>
              </a:rPr>
              <a:t>evitare il VERIFICARSI DI INCIDENTI, prendendo debitamente in considerazione le misure di riduzione del rischio di catastrofi e di adattamento ai cambiamenti climatici;</a:t>
            </a:r>
          </a:p>
          <a:p>
            <a:pPr marL="800100" lvl="1" indent="-342900" algn="just">
              <a:lnSpc>
                <a:spcPct val="107000"/>
              </a:lnSpc>
              <a:buFont typeface="+mj-lt"/>
              <a:buAutoNum type="alphaLcParenR"/>
            </a:pPr>
            <a:r>
              <a:rPr lang="it-IT" sz="2000" i="1" kern="100" dirty="0">
                <a:effectLst/>
                <a:latin typeface="Times New Roman" panose="02020603050405020304" pitchFamily="18" charset="0"/>
                <a:ea typeface="Calibri" panose="020F0502020204030204" pitchFamily="34" charset="0"/>
                <a:cs typeface="Times New Roman" panose="02020603050405020304" pitchFamily="18" charset="0"/>
              </a:rPr>
              <a:t>assicurare UN’ADEGUATA PROTEZIONE FISICA DEI PROPRI SITI e delle infrastrutture critiche prendendo debitamente in considerazione, ad esempio, </a:t>
            </a:r>
            <a:r>
              <a:rPr lang="it-IT" sz="2000" b="1" i="1" kern="100" dirty="0">
                <a:effectLst/>
                <a:latin typeface="Times New Roman" panose="02020603050405020304" pitchFamily="18" charset="0"/>
                <a:ea typeface="Calibri" panose="020F0502020204030204" pitchFamily="34" charset="0"/>
                <a:cs typeface="Times New Roman" panose="02020603050405020304" pitchFamily="18" charset="0"/>
              </a:rPr>
              <a:t>recinzioni, barriere, strumenti e routine di controllo del perimetro, impianti di rilevamento e controllo degli accessi</a:t>
            </a:r>
            <a:r>
              <a:rPr lang="it-IT" sz="2000" i="1" kern="100" dirty="0">
                <a:effectLst/>
                <a:latin typeface="Times New Roman" panose="02020603050405020304" pitchFamily="18" charset="0"/>
                <a:ea typeface="Calibri" panose="020F0502020204030204" pitchFamily="34" charset="0"/>
                <a:cs typeface="Times New Roman" panose="02020603050405020304" pitchFamily="18" charset="0"/>
              </a:rPr>
              <a:t>;</a:t>
            </a:r>
          </a:p>
          <a:p>
            <a:pPr marL="800100" lvl="1" indent="-342900" algn="just">
              <a:lnSpc>
                <a:spcPct val="107000"/>
              </a:lnSpc>
              <a:buFont typeface="+mj-lt"/>
              <a:buAutoNum type="alphaLcParenR"/>
            </a:pPr>
            <a:r>
              <a:rPr lang="it-IT" sz="2000" i="1" kern="100" dirty="0">
                <a:effectLst/>
                <a:latin typeface="Times New Roman" panose="02020603050405020304" pitchFamily="18" charset="0"/>
                <a:ea typeface="Calibri" panose="020F0502020204030204" pitchFamily="34" charset="0"/>
                <a:cs typeface="Times New Roman" panose="02020603050405020304" pitchFamily="18" charset="0"/>
              </a:rPr>
              <a:t>contrastare e resistere alle conseguenze degli incidenti e mitigarle, prendendo debitamente in considerazione PROCEDURE E PROTOCOLLI DI GESTIONE DEI RISCHI E DELLE CRISI E PRATICHE DI ALLERTA;</a:t>
            </a:r>
          </a:p>
        </p:txBody>
      </p:sp>
    </p:spTree>
    <p:extLst>
      <p:ext uri="{BB962C8B-B14F-4D97-AF65-F5344CB8AC3E}">
        <p14:creationId xmlns:p14="http://schemas.microsoft.com/office/powerpoint/2010/main" val="24995343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96643E-3FDE-0EE7-DEF6-D441958E67E7}"/>
            </a:ext>
          </a:extLst>
        </p:cNvPr>
        <p:cNvGrpSpPr/>
        <p:nvPr/>
      </p:nvGrpSpPr>
      <p:grpSpPr>
        <a:xfrm>
          <a:off x="0" y="0"/>
          <a:ext cx="0" cy="0"/>
          <a:chOff x="0" y="0"/>
          <a:chExt cx="0" cy="0"/>
        </a:xfrm>
      </p:grpSpPr>
      <p:sp>
        <p:nvSpPr>
          <p:cNvPr id="15" name="Titolo 14">
            <a:extLst>
              <a:ext uri="{FF2B5EF4-FFF2-40B4-BE49-F238E27FC236}">
                <a16:creationId xmlns:a16="http://schemas.microsoft.com/office/drawing/2014/main" id="{C8E42874-5CD6-BC49-EDA4-E0273B1D8FF2}"/>
              </a:ext>
            </a:extLst>
          </p:cNvPr>
          <p:cNvSpPr>
            <a:spLocks noGrp="1"/>
          </p:cNvSpPr>
          <p:nvPr>
            <p:ph type="title"/>
          </p:nvPr>
        </p:nvSpPr>
        <p:spPr>
          <a:xfrm>
            <a:off x="550862" y="549275"/>
            <a:ext cx="11091600" cy="716107"/>
          </a:xfrm>
        </p:spPr>
        <p:txBody>
          <a:bodyPr vert="horz" wrap="square" lIns="0" tIns="0" rIns="0" bIns="0" rtlCol="0" anchor="t" anchorCtr="0">
            <a:normAutofit/>
          </a:bodyPr>
          <a:lstStyle/>
          <a:p>
            <a:pPr algn="ctr" rtl="0"/>
            <a:r>
              <a:rPr lang="it-IT" sz="4000" dirty="0"/>
              <a:t>Misure di resilienza dei soggetti critici (art. 13)/2</a:t>
            </a:r>
          </a:p>
        </p:txBody>
      </p:sp>
      <p:sp>
        <p:nvSpPr>
          <p:cNvPr id="4" name="Segnaposto numero diapositiva 3">
            <a:extLst>
              <a:ext uri="{FF2B5EF4-FFF2-40B4-BE49-F238E27FC236}">
                <a16:creationId xmlns:a16="http://schemas.microsoft.com/office/drawing/2014/main" id="{9B5C2519-A925-552D-AEB9-6F576790A6C3}"/>
              </a:ext>
            </a:extLst>
          </p:cNvPr>
          <p:cNvSpPr>
            <a:spLocks noGrp="1"/>
          </p:cNvSpPr>
          <p:nvPr>
            <p:ph type="sldNum" sz="quarter" idx="12"/>
          </p:nvPr>
        </p:nvSpPr>
        <p:spPr>
          <a:xfrm>
            <a:off x="9948863" y="6507212"/>
            <a:ext cx="1692274" cy="153888"/>
          </a:xfrm>
        </p:spPr>
        <p:txBody>
          <a:bodyPr wrap="square" rtlCol="0" anchor="ctr">
            <a:normAutofit/>
          </a:bodyPr>
          <a:lstStyle/>
          <a:p>
            <a:pPr rtl="0">
              <a:spcAft>
                <a:spcPts val="600"/>
              </a:spcAft>
            </a:pPr>
            <a:fld id="{DBA1B0FB-D917-4C8C-928F-313BD683BF39}" type="slidenum">
              <a:rPr lang="it-IT" smtClean="0"/>
              <a:pPr rtl="0">
                <a:spcAft>
                  <a:spcPts val="600"/>
                </a:spcAft>
              </a:pPr>
              <a:t>33</a:t>
            </a:fld>
            <a:endParaRPr lang="it-IT"/>
          </a:p>
        </p:txBody>
      </p:sp>
      <p:sp>
        <p:nvSpPr>
          <p:cNvPr id="3" name="CasellaDiTesto 2">
            <a:extLst>
              <a:ext uri="{FF2B5EF4-FFF2-40B4-BE49-F238E27FC236}">
                <a16:creationId xmlns:a16="http://schemas.microsoft.com/office/drawing/2014/main" id="{F1F6E684-9657-ED02-9AF7-D5ABE6A6F8D8}"/>
              </a:ext>
            </a:extLst>
          </p:cNvPr>
          <p:cNvSpPr txBox="1"/>
          <p:nvPr/>
        </p:nvSpPr>
        <p:spPr>
          <a:xfrm>
            <a:off x="550862" y="1586001"/>
            <a:ext cx="10963115" cy="5210337"/>
          </a:xfrm>
          <a:prstGeom prst="rect">
            <a:avLst/>
          </a:prstGeom>
          <a:noFill/>
        </p:spPr>
        <p:txBody>
          <a:bodyPr wrap="square">
            <a:spAutoFit/>
          </a:bodyPr>
          <a:lstStyle/>
          <a:p>
            <a:pPr marL="342900" lvl="0" indent="-342900" algn="just">
              <a:lnSpc>
                <a:spcPct val="107000"/>
              </a:lnSpc>
              <a:buFont typeface="+mj-lt"/>
              <a:buAutoNum type="alphaLcParenR" startAt="4"/>
            </a:pPr>
            <a:r>
              <a:rPr lang="it-IT" sz="1800" i="1" kern="100" dirty="0">
                <a:effectLst/>
                <a:latin typeface="Times New Roman" panose="02020603050405020304" pitchFamily="18" charset="0"/>
                <a:ea typeface="Calibri" panose="020F0502020204030204" pitchFamily="34" charset="0"/>
                <a:cs typeface="Times New Roman" panose="02020603050405020304" pitchFamily="18" charset="0"/>
              </a:rPr>
              <a:t>ripristinare le proprie CAPACITÀ OPERATIVE IN CASO DI INCIDENTI, prendendo debitamente in considerazione misure di continuità operativa e l’individuazione di catene di approvvigionamento alternative al fine di ripristinare la fornitura del servizio essenziale;</a:t>
            </a:r>
            <a:endParaRPr lang="it-IT" sz="2400" i="1"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7000"/>
              </a:lnSpc>
              <a:buFont typeface="+mj-lt"/>
              <a:buAutoNum type="alphaLcParenR" startAt="4"/>
            </a:pPr>
            <a:r>
              <a:rPr lang="it-IT" sz="1800" i="1" kern="100" dirty="0">
                <a:effectLst/>
                <a:latin typeface="Times New Roman" panose="02020603050405020304" pitchFamily="18" charset="0"/>
                <a:ea typeface="Calibri" panose="020F0502020204030204" pitchFamily="34" charset="0"/>
                <a:cs typeface="Times New Roman" panose="02020603050405020304" pitchFamily="18" charset="0"/>
              </a:rPr>
              <a:t> assicurare un’adeguata gestione della SICUREZZA DEL PERSONALE, prendendo debitamente in considerazione misure quali la definizione di categorie di PERSONALE CHE SVOLGONO FUNZIONI CRITICHE, l’introduzione di AUTORIZZAZIONI DI ACCESSO AI SITI E ALLE INFRASTRUTTURE CRITICHE così come alle INFORMAZIONI SENSIBILI, istituendo </a:t>
            </a:r>
            <a:r>
              <a:rPr lang="it-IT" sz="1800" b="1" i="1" kern="100" dirty="0">
                <a:effectLst/>
                <a:latin typeface="Times New Roman" panose="02020603050405020304" pitchFamily="18" charset="0"/>
                <a:ea typeface="Calibri" panose="020F0502020204030204" pitchFamily="34" charset="0"/>
                <a:cs typeface="Times New Roman" panose="02020603050405020304" pitchFamily="18" charset="0"/>
              </a:rPr>
              <a:t>PROCEDURE PER I CONTROLLI DEI PRECEDENTI PERSONALI </a:t>
            </a:r>
            <a:r>
              <a:rPr lang="it-IT" sz="1800" i="1" kern="100" dirty="0">
                <a:effectLst/>
                <a:latin typeface="Times New Roman" panose="02020603050405020304" pitchFamily="18" charset="0"/>
                <a:ea typeface="Calibri" panose="020F0502020204030204" pitchFamily="34" charset="0"/>
                <a:cs typeface="Times New Roman" panose="02020603050405020304" pitchFamily="18" charset="0"/>
              </a:rPr>
              <a:t>in conformità dell’articolo 14 e designando le categorie di persone tenute a sottoporsi a tali controlli dei precedenti personali, e definendo adeguati requisiti di formazione e qualifiche;</a:t>
            </a:r>
            <a:endParaRPr lang="it-IT" sz="2400" i="1"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mj-lt"/>
              <a:buAutoNum type="alphaLcParenR" startAt="4"/>
            </a:pPr>
            <a:r>
              <a:rPr lang="it-IT" sz="1800" i="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it-IT" sz="1800" b="1" i="1" kern="100" dirty="0">
                <a:effectLst/>
                <a:latin typeface="Times New Roman" panose="02020603050405020304" pitchFamily="18" charset="0"/>
                <a:ea typeface="Calibri" panose="020F0502020204030204" pitchFamily="34" charset="0"/>
                <a:cs typeface="Times New Roman" panose="02020603050405020304" pitchFamily="18" charset="0"/>
              </a:rPr>
              <a:t>sensibilizzare il personale interessato </a:t>
            </a:r>
            <a:r>
              <a:rPr lang="it-IT" sz="1800" i="1" kern="100" dirty="0">
                <a:effectLst/>
                <a:latin typeface="Times New Roman" panose="02020603050405020304" pitchFamily="18" charset="0"/>
                <a:ea typeface="Calibri" panose="020F0502020204030204" pitchFamily="34" charset="0"/>
                <a:cs typeface="Times New Roman" panose="02020603050405020304" pitchFamily="18" charset="0"/>
              </a:rPr>
              <a:t>in merito alle misure di cui alle lettere da a) ad e), prendendo debitamente in considerazione </a:t>
            </a:r>
            <a:r>
              <a:rPr lang="it-IT" sz="1800" b="1" i="1" kern="100" dirty="0">
                <a:effectLst/>
                <a:latin typeface="Times New Roman" panose="02020603050405020304" pitchFamily="18" charset="0"/>
                <a:ea typeface="Calibri" panose="020F0502020204030204" pitchFamily="34" charset="0"/>
                <a:cs typeface="Times New Roman" panose="02020603050405020304" pitchFamily="18" charset="0"/>
              </a:rPr>
              <a:t>corsi di formazione, materiale informativo ed esercitazioni</a:t>
            </a:r>
            <a:r>
              <a:rPr lang="it-IT" sz="1800" i="1" kern="100" dirty="0">
                <a:effectLst/>
                <a:latin typeface="Times New Roman" panose="02020603050405020304" pitchFamily="18" charset="0"/>
                <a:ea typeface="Calibri" panose="020F0502020204030204" pitchFamily="34" charset="0"/>
                <a:cs typeface="Times New Roman" panose="02020603050405020304" pitchFamily="18" charset="0"/>
              </a:rPr>
              <a:t>.</a:t>
            </a:r>
            <a:endParaRPr lang="it-IT" sz="2400" i="1" kern="100" dirty="0">
              <a:latin typeface="Times New Roman" panose="02020603050405020304" pitchFamily="18" charset="0"/>
              <a:ea typeface="Calibri" panose="020F0502020204030204" pitchFamily="34" charset="0"/>
              <a:cs typeface="Times New Roman" panose="02020603050405020304" pitchFamily="18" charset="0"/>
            </a:endParaRPr>
          </a:p>
          <a:p>
            <a:pPr lvl="0" algn="just">
              <a:lnSpc>
                <a:spcPct val="107000"/>
              </a:lnSpc>
              <a:spcAft>
                <a:spcPts val="800"/>
              </a:spcAft>
            </a:pPr>
            <a:r>
              <a:rPr lang="it-IT" sz="1800" i="1" kern="100" dirty="0">
                <a:effectLst/>
                <a:latin typeface="Times New Roman" panose="02020603050405020304" pitchFamily="18" charset="0"/>
                <a:ea typeface="Calibri" panose="020F0502020204030204" pitchFamily="34" charset="0"/>
                <a:cs typeface="Times New Roman" panose="02020603050405020304" pitchFamily="18" charset="0"/>
              </a:rPr>
              <a:t>Ai fini del primo comma, lettera e), gli Stati membri provvedono affinché i soggetti critici tengano conto del PERSONALE DEI FORNITORI ESTERNI di servizi nel definire le categorie di personale che svolgono funzioni critiche.</a:t>
            </a:r>
          </a:p>
          <a:p>
            <a:pPr lvl="0" algn="just">
              <a:lnSpc>
                <a:spcPct val="107000"/>
              </a:lnSpc>
              <a:spcAft>
                <a:spcPts val="800"/>
              </a:spcAft>
            </a:pPr>
            <a:r>
              <a:rPr lang="it-IT" sz="2400" b="1" kern="100" dirty="0">
                <a:latin typeface="Times New Roman" panose="02020603050405020304" pitchFamily="18" charset="0"/>
                <a:ea typeface="Calibri" panose="020F0502020204030204" pitchFamily="34" charset="0"/>
                <a:cs typeface="Times New Roman" panose="02020603050405020304" pitchFamily="18" charset="0"/>
              </a:rPr>
              <a:t>MISURE TECNICHE, DI SICUREZZA E ORGANIZZATIVE ADEGUATE E PROPORZIONATE </a:t>
            </a:r>
            <a:endParaRPr lang="it-IT" b="1" kern="100"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286186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761CA0-1AA2-5FC3-D347-57048A23E084}"/>
            </a:ext>
          </a:extLst>
        </p:cNvPr>
        <p:cNvGrpSpPr/>
        <p:nvPr/>
      </p:nvGrpSpPr>
      <p:grpSpPr>
        <a:xfrm>
          <a:off x="0" y="0"/>
          <a:ext cx="0" cy="0"/>
          <a:chOff x="0" y="0"/>
          <a:chExt cx="0" cy="0"/>
        </a:xfrm>
      </p:grpSpPr>
      <p:sp>
        <p:nvSpPr>
          <p:cNvPr id="15" name="Titolo 14">
            <a:extLst>
              <a:ext uri="{FF2B5EF4-FFF2-40B4-BE49-F238E27FC236}">
                <a16:creationId xmlns:a16="http://schemas.microsoft.com/office/drawing/2014/main" id="{3DD96A92-A762-CC63-DA29-7BEAFC3366F8}"/>
              </a:ext>
            </a:extLst>
          </p:cNvPr>
          <p:cNvSpPr>
            <a:spLocks noGrp="1"/>
          </p:cNvSpPr>
          <p:nvPr>
            <p:ph type="title"/>
          </p:nvPr>
        </p:nvSpPr>
        <p:spPr>
          <a:xfrm>
            <a:off x="550862" y="549275"/>
            <a:ext cx="11091600" cy="762289"/>
          </a:xfrm>
        </p:spPr>
        <p:txBody>
          <a:bodyPr vert="horz" wrap="square" lIns="0" tIns="0" rIns="0" bIns="0" rtlCol="0" anchor="t" anchorCtr="0">
            <a:normAutofit/>
          </a:bodyPr>
          <a:lstStyle/>
          <a:p>
            <a:pPr algn="ctr" rtl="0"/>
            <a:r>
              <a:rPr lang="it-IT" sz="4000" dirty="0"/>
              <a:t>Misure di resilienza dei soggetti critici (art. 13)/3</a:t>
            </a:r>
          </a:p>
        </p:txBody>
      </p:sp>
      <p:sp>
        <p:nvSpPr>
          <p:cNvPr id="4" name="Segnaposto numero diapositiva 3">
            <a:extLst>
              <a:ext uri="{FF2B5EF4-FFF2-40B4-BE49-F238E27FC236}">
                <a16:creationId xmlns:a16="http://schemas.microsoft.com/office/drawing/2014/main" id="{12D738D5-C674-22EC-95D6-47706A1E166E}"/>
              </a:ext>
            </a:extLst>
          </p:cNvPr>
          <p:cNvSpPr>
            <a:spLocks noGrp="1"/>
          </p:cNvSpPr>
          <p:nvPr>
            <p:ph type="sldNum" sz="quarter" idx="12"/>
          </p:nvPr>
        </p:nvSpPr>
        <p:spPr>
          <a:xfrm>
            <a:off x="9948863" y="6507212"/>
            <a:ext cx="1692274" cy="153888"/>
          </a:xfrm>
        </p:spPr>
        <p:txBody>
          <a:bodyPr wrap="square" rtlCol="0" anchor="ctr">
            <a:normAutofit/>
          </a:bodyPr>
          <a:lstStyle/>
          <a:p>
            <a:pPr rtl="0">
              <a:spcAft>
                <a:spcPts val="600"/>
              </a:spcAft>
            </a:pPr>
            <a:fld id="{DBA1B0FB-D917-4C8C-928F-313BD683BF39}" type="slidenum">
              <a:rPr lang="it-IT" smtClean="0"/>
              <a:pPr rtl="0">
                <a:spcAft>
                  <a:spcPts val="600"/>
                </a:spcAft>
              </a:pPr>
              <a:t>34</a:t>
            </a:fld>
            <a:endParaRPr lang="it-IT"/>
          </a:p>
        </p:txBody>
      </p:sp>
      <p:sp>
        <p:nvSpPr>
          <p:cNvPr id="3" name="CasellaDiTesto 2">
            <a:extLst>
              <a:ext uri="{FF2B5EF4-FFF2-40B4-BE49-F238E27FC236}">
                <a16:creationId xmlns:a16="http://schemas.microsoft.com/office/drawing/2014/main" id="{78742D74-F09F-0F6F-5ECF-19328F9E7AC3}"/>
              </a:ext>
            </a:extLst>
          </p:cNvPr>
          <p:cNvSpPr txBox="1"/>
          <p:nvPr/>
        </p:nvSpPr>
        <p:spPr>
          <a:xfrm>
            <a:off x="369903" y="1463045"/>
            <a:ext cx="11452194" cy="4821000"/>
          </a:xfrm>
          <a:prstGeom prst="rect">
            <a:avLst/>
          </a:prstGeom>
          <a:noFill/>
        </p:spPr>
        <p:txBody>
          <a:bodyPr wrap="square">
            <a:spAutoFit/>
          </a:bodyPr>
          <a:lstStyle/>
          <a:p>
            <a:pPr lvl="0" algn="just">
              <a:lnSpc>
                <a:spcPct val="107000"/>
              </a:lnSpc>
            </a:pPr>
            <a:r>
              <a:rPr lang="it-IT" i="1" kern="100" dirty="0">
                <a:effectLst/>
                <a:latin typeface="Times New Roman" panose="02020603050405020304" pitchFamily="18" charset="0"/>
                <a:ea typeface="Calibri" panose="020F0502020204030204" pitchFamily="34" charset="0"/>
                <a:cs typeface="Times New Roman" panose="02020603050405020304" pitchFamily="18" charset="0"/>
              </a:rPr>
              <a:t>3. Gli Stati membri provvedono affinché </a:t>
            </a:r>
            <a:r>
              <a:rPr lang="it-IT" b="1" i="1" kern="100" dirty="0">
                <a:effectLst/>
                <a:latin typeface="Times New Roman" panose="02020603050405020304" pitchFamily="18" charset="0"/>
                <a:ea typeface="Calibri" panose="020F0502020204030204" pitchFamily="34" charset="0"/>
                <a:cs typeface="Times New Roman" panose="02020603050405020304" pitchFamily="18" charset="0"/>
              </a:rPr>
              <a:t>ciascun soggetto critico designi </a:t>
            </a:r>
            <a:r>
              <a:rPr lang="it-IT" i="1" kern="100" dirty="0">
                <a:effectLst/>
                <a:latin typeface="Times New Roman" panose="02020603050405020304" pitchFamily="18" charset="0"/>
                <a:ea typeface="Calibri" panose="020F0502020204030204" pitchFamily="34" charset="0"/>
                <a:cs typeface="Times New Roman" panose="02020603050405020304" pitchFamily="18" charset="0"/>
              </a:rPr>
              <a:t>un FUNZIONARIO DI COLLEGAMENTO O EQUIVALENTE COME PUNTO DI CONTATTO CON LE AUTORITÀ COMPETENTI.</a:t>
            </a:r>
          </a:p>
          <a:p>
            <a:pPr lvl="0" algn="just">
              <a:lnSpc>
                <a:spcPct val="107000"/>
              </a:lnSpc>
            </a:pPr>
            <a:endParaRPr lang="it-IT" i="1" kern="100" dirty="0">
              <a:effectLst/>
              <a:latin typeface="Times New Roman" panose="02020603050405020304" pitchFamily="18" charset="0"/>
              <a:ea typeface="Calibri" panose="020F0502020204030204" pitchFamily="34" charset="0"/>
              <a:cs typeface="Times New Roman" panose="02020603050405020304" pitchFamily="18" charset="0"/>
            </a:endParaRPr>
          </a:p>
          <a:p>
            <a:pPr lvl="0" algn="just">
              <a:lnSpc>
                <a:spcPct val="107000"/>
              </a:lnSpc>
            </a:pPr>
            <a:r>
              <a:rPr lang="it-IT" i="1" kern="100" dirty="0">
                <a:effectLst/>
                <a:latin typeface="Times New Roman" panose="02020603050405020304" pitchFamily="18" charset="0"/>
                <a:ea typeface="Calibri" panose="020F0502020204030204" pitchFamily="34" charset="0"/>
                <a:cs typeface="Times New Roman" panose="02020603050405020304" pitchFamily="18" charset="0"/>
              </a:rPr>
              <a:t>4. Su richiesta dello Stato membro che ha individuato il soggetto critico, e con l’accordo del soggetto critico interessato, la Commissione organizza MISSIONI DI CONSULENZA, conformemente alle disposizioni di cui all’articolo 18, paragrafi 6, 8 e 9, per consigliare il soggetto critico riguardo all’adempimento degli obblighi di cui al capo III. La missione di consulenza riferisce i suoi risultati alla Commissione, a tale Stato membro e al soggetto critico interessato.</a:t>
            </a:r>
          </a:p>
          <a:p>
            <a:pPr lvl="0" algn="just">
              <a:lnSpc>
                <a:spcPct val="107000"/>
              </a:lnSpc>
            </a:pPr>
            <a:endParaRPr lang="it-IT" i="1" kern="100" dirty="0">
              <a:effectLst/>
              <a:latin typeface="Times New Roman" panose="02020603050405020304" pitchFamily="18" charset="0"/>
              <a:ea typeface="Calibri" panose="020F0502020204030204" pitchFamily="34" charset="0"/>
              <a:cs typeface="Times New Roman" panose="02020603050405020304" pitchFamily="18" charset="0"/>
            </a:endParaRPr>
          </a:p>
          <a:p>
            <a:pPr lvl="0" algn="just">
              <a:lnSpc>
                <a:spcPct val="107000"/>
              </a:lnSpc>
            </a:pPr>
            <a:r>
              <a:rPr lang="it-IT" i="1" kern="100" dirty="0">
                <a:effectLst/>
                <a:latin typeface="Times New Roman" panose="02020603050405020304" pitchFamily="18" charset="0"/>
                <a:ea typeface="Calibri" panose="020F0502020204030204" pitchFamily="34" charset="0"/>
                <a:cs typeface="Times New Roman" panose="02020603050405020304" pitchFamily="18" charset="0"/>
              </a:rPr>
              <a:t>5. La Commissione, previa consultazione del </a:t>
            </a:r>
            <a:r>
              <a:rPr lang="it-IT" b="1" i="1" kern="100" dirty="0">
                <a:effectLst/>
                <a:latin typeface="Times New Roman" panose="02020603050405020304" pitchFamily="18" charset="0"/>
                <a:ea typeface="Calibri" panose="020F0502020204030204" pitchFamily="34" charset="0"/>
                <a:cs typeface="Times New Roman" panose="02020603050405020304" pitchFamily="18" charset="0"/>
              </a:rPr>
              <a:t>gruppo per la resilienza dei soggetti critici </a:t>
            </a:r>
            <a:r>
              <a:rPr lang="it-IT" i="1" kern="100" dirty="0">
                <a:effectLst/>
                <a:latin typeface="Times New Roman" panose="02020603050405020304" pitchFamily="18" charset="0"/>
                <a:ea typeface="Calibri" panose="020F0502020204030204" pitchFamily="34" charset="0"/>
                <a:cs typeface="Times New Roman" panose="02020603050405020304" pitchFamily="18" charset="0"/>
              </a:rPr>
              <a:t>di cui all’articolo 19, adotta LINEE GUIDA NON VINCOLANTI PER SPECIFICARE ULTERIORMENTE LE MISURE TECNICHE, DI SICUREZZA E ORGANIZZATIVE che possono essere adottate a norma del paragrafo 1 del presente articolo.</a:t>
            </a:r>
          </a:p>
          <a:p>
            <a:pPr lvl="0" algn="just">
              <a:lnSpc>
                <a:spcPct val="107000"/>
              </a:lnSpc>
            </a:pPr>
            <a:endParaRPr lang="it-IT" i="1" kern="100" dirty="0">
              <a:effectLst/>
              <a:latin typeface="Times New Roman" panose="02020603050405020304" pitchFamily="18" charset="0"/>
              <a:ea typeface="Calibri" panose="020F0502020204030204" pitchFamily="34" charset="0"/>
              <a:cs typeface="Times New Roman" panose="02020603050405020304" pitchFamily="18" charset="0"/>
            </a:endParaRPr>
          </a:p>
          <a:p>
            <a:pPr lvl="0" algn="just">
              <a:lnSpc>
                <a:spcPct val="107000"/>
              </a:lnSpc>
            </a:pPr>
            <a:r>
              <a:rPr lang="it-IT" i="1" kern="100" dirty="0">
                <a:effectLst/>
                <a:latin typeface="Times New Roman" panose="02020603050405020304" pitchFamily="18" charset="0"/>
                <a:ea typeface="Calibri" panose="020F0502020204030204" pitchFamily="34" charset="0"/>
                <a:cs typeface="Times New Roman" panose="02020603050405020304" pitchFamily="18" charset="0"/>
              </a:rPr>
              <a:t>6. La Commissione adotta atti di esecuzione per definire le necessarie specifiche tecniche e metodologiche relative all’applicazione delle misure di cui al paragrafo 1 del presente articolo. Tali atti di esecuzione sono adottati secondo la procedura d’esame di cui all’articolo 24, paragrafo 2.</a:t>
            </a:r>
          </a:p>
          <a:p>
            <a:pPr lvl="0" algn="just">
              <a:lnSpc>
                <a:spcPct val="107000"/>
              </a:lnSpc>
            </a:pPr>
            <a:endParaRPr lang="it-IT"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50623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AA43B3-03DE-3BF4-CB24-BE783556C6BF}"/>
            </a:ext>
          </a:extLst>
        </p:cNvPr>
        <p:cNvGrpSpPr/>
        <p:nvPr/>
      </p:nvGrpSpPr>
      <p:grpSpPr>
        <a:xfrm>
          <a:off x="0" y="0"/>
          <a:ext cx="0" cy="0"/>
          <a:chOff x="0" y="0"/>
          <a:chExt cx="0" cy="0"/>
        </a:xfrm>
      </p:grpSpPr>
      <p:sp>
        <p:nvSpPr>
          <p:cNvPr id="15" name="Titolo 14">
            <a:extLst>
              <a:ext uri="{FF2B5EF4-FFF2-40B4-BE49-F238E27FC236}">
                <a16:creationId xmlns:a16="http://schemas.microsoft.com/office/drawing/2014/main" id="{FD2D8313-A246-EA89-B148-4CB66242B35F}"/>
              </a:ext>
            </a:extLst>
          </p:cNvPr>
          <p:cNvSpPr>
            <a:spLocks noGrp="1"/>
          </p:cNvSpPr>
          <p:nvPr>
            <p:ph type="title"/>
          </p:nvPr>
        </p:nvSpPr>
        <p:spPr>
          <a:xfrm>
            <a:off x="550862" y="549275"/>
            <a:ext cx="11091600" cy="1332000"/>
          </a:xfrm>
        </p:spPr>
        <p:txBody>
          <a:bodyPr vert="horz" wrap="square" lIns="0" tIns="0" rIns="0" bIns="0" rtlCol="0" anchor="t" anchorCtr="0">
            <a:normAutofit/>
          </a:bodyPr>
          <a:lstStyle/>
          <a:p>
            <a:pPr rtl="0"/>
            <a:r>
              <a:rPr lang="it-IT" dirty="0"/>
              <a:t>	</a:t>
            </a:r>
          </a:p>
        </p:txBody>
      </p:sp>
      <p:sp>
        <p:nvSpPr>
          <p:cNvPr id="22" name="Footer Placeholder 4">
            <a:extLst>
              <a:ext uri="{FF2B5EF4-FFF2-40B4-BE49-F238E27FC236}">
                <a16:creationId xmlns:a16="http://schemas.microsoft.com/office/drawing/2014/main" id="{8B54D682-62E1-CEC5-01AB-4E1CA69D6692}"/>
              </a:ext>
            </a:extLst>
          </p:cNvPr>
          <p:cNvSpPr>
            <a:spLocks noGrp="1"/>
          </p:cNvSpPr>
          <p:nvPr>
            <p:ph type="ftr" sz="quarter" idx="11"/>
          </p:nvPr>
        </p:nvSpPr>
        <p:spPr>
          <a:xfrm>
            <a:off x="238604" y="6507212"/>
            <a:ext cx="11713463" cy="153888"/>
          </a:xfrm>
        </p:spPr>
        <p:txBody>
          <a:bodyPr/>
          <a:lstStyle/>
          <a:p>
            <a:pPr rtl="0">
              <a:spcAft>
                <a:spcPts val="600"/>
              </a:spcAft>
            </a:pPr>
            <a:r>
              <a:rPr lang="it-IT" dirty="0"/>
              <a:t>*</a:t>
            </a:r>
            <a:r>
              <a:rPr lang="it-IT" sz="1200" dirty="0">
                <a:solidFill>
                  <a:schemeClr val="tx1">
                    <a:alpha val="80000"/>
                  </a:schemeClr>
                </a:solidFill>
              </a:rPr>
              <a:t>* </a:t>
            </a:r>
            <a:r>
              <a:rPr lang="it-IT" sz="1400" dirty="0">
                <a:solidFill>
                  <a:schemeClr val="tx1">
                    <a:alpha val="80000"/>
                  </a:schemeClr>
                </a:solidFill>
              </a:rPr>
              <a:t>misure di continuità operativa e l’individuazione di catene di approvvigionamento alternative al fine di ripristinare la fornitura del servizio essenziale.</a:t>
            </a:r>
          </a:p>
        </p:txBody>
      </p:sp>
      <p:sp>
        <p:nvSpPr>
          <p:cNvPr id="4" name="Segnaposto numero diapositiva 3">
            <a:extLst>
              <a:ext uri="{FF2B5EF4-FFF2-40B4-BE49-F238E27FC236}">
                <a16:creationId xmlns:a16="http://schemas.microsoft.com/office/drawing/2014/main" id="{43A9AEEF-28FB-B8A6-1679-37BDDB55791D}"/>
              </a:ext>
            </a:extLst>
          </p:cNvPr>
          <p:cNvSpPr>
            <a:spLocks noGrp="1"/>
          </p:cNvSpPr>
          <p:nvPr>
            <p:ph type="sldNum" sz="quarter" idx="12"/>
          </p:nvPr>
        </p:nvSpPr>
        <p:spPr>
          <a:xfrm>
            <a:off x="9948863" y="6507212"/>
            <a:ext cx="1692274" cy="153888"/>
          </a:xfrm>
        </p:spPr>
        <p:txBody>
          <a:bodyPr wrap="square" rtlCol="0" anchor="ctr">
            <a:normAutofit/>
          </a:bodyPr>
          <a:lstStyle/>
          <a:p>
            <a:pPr rtl="0">
              <a:spcAft>
                <a:spcPts val="600"/>
              </a:spcAft>
            </a:pPr>
            <a:fld id="{DBA1B0FB-D917-4C8C-928F-313BD683BF39}" type="slidenum">
              <a:rPr lang="it-IT" smtClean="0"/>
              <a:pPr rtl="0">
                <a:spcAft>
                  <a:spcPts val="600"/>
                </a:spcAft>
              </a:pPr>
              <a:t>35</a:t>
            </a:fld>
            <a:endParaRPr lang="it-IT"/>
          </a:p>
        </p:txBody>
      </p:sp>
      <p:sp>
        <p:nvSpPr>
          <p:cNvPr id="6" name="Titolo 14">
            <a:extLst>
              <a:ext uri="{FF2B5EF4-FFF2-40B4-BE49-F238E27FC236}">
                <a16:creationId xmlns:a16="http://schemas.microsoft.com/office/drawing/2014/main" id="{867E3095-9B35-81A1-29B4-CC2F28F22B15}"/>
              </a:ext>
            </a:extLst>
          </p:cNvPr>
          <p:cNvSpPr txBox="1">
            <a:spLocks/>
          </p:cNvSpPr>
          <p:nvPr/>
        </p:nvSpPr>
        <p:spPr>
          <a:xfrm>
            <a:off x="549537" y="196900"/>
            <a:ext cx="11091600" cy="1332000"/>
          </a:xfrm>
          <a:prstGeom prst="rect">
            <a:avLst/>
          </a:prstGeom>
        </p:spPr>
        <p:txBody>
          <a:bodyPr vert="horz" wrap="square" lIns="0" tIns="0" rIns="0" bIns="0" rtlCol="0" anchor="t" anchorCtr="0">
            <a:normAutofit/>
          </a:bodyPr>
          <a:lstStyle>
            <a:lvl1pPr algn="l" defTabSz="914400" rtl="0" eaLnBrk="1" latinLnBrk="0" hangingPunct="1">
              <a:lnSpc>
                <a:spcPct val="90000"/>
              </a:lnSpc>
              <a:spcBef>
                <a:spcPct val="0"/>
              </a:spcBef>
              <a:buNone/>
              <a:defRPr lang="it-IT" sz="4800" kern="1200" dirty="0">
                <a:solidFill>
                  <a:schemeClr val="tx1"/>
                </a:solidFill>
                <a:latin typeface="+mj-lt"/>
                <a:ea typeface="+mj-ea"/>
                <a:cs typeface="+mj-cs"/>
              </a:defRPr>
            </a:lvl1pPr>
          </a:lstStyle>
          <a:p>
            <a:pPr algn="ctr"/>
            <a:r>
              <a:rPr lang="it-IT" sz="2800" dirty="0"/>
              <a:t>Il parallelismo della Direttiva CER con il settore dell’aviazione civile.</a:t>
            </a:r>
          </a:p>
          <a:p>
            <a:endParaRPr lang="it-IT" dirty="0"/>
          </a:p>
          <a:p>
            <a:endParaRPr lang="it-IT" dirty="0"/>
          </a:p>
        </p:txBody>
      </p:sp>
      <p:graphicFrame>
        <p:nvGraphicFramePr>
          <p:cNvPr id="2" name="Tabella 1">
            <a:extLst>
              <a:ext uri="{FF2B5EF4-FFF2-40B4-BE49-F238E27FC236}">
                <a16:creationId xmlns:a16="http://schemas.microsoft.com/office/drawing/2014/main" id="{5BA491C7-9B98-8D30-4FFD-AF97055E53D7}"/>
              </a:ext>
            </a:extLst>
          </p:cNvPr>
          <p:cNvGraphicFramePr>
            <a:graphicFrameLocks noGrp="1"/>
          </p:cNvGraphicFramePr>
          <p:nvPr>
            <p:extLst>
              <p:ext uri="{D42A27DB-BD31-4B8C-83A1-F6EECF244321}">
                <p14:modId xmlns:p14="http://schemas.microsoft.com/office/powerpoint/2010/main" val="1139197230"/>
              </p:ext>
            </p:extLst>
          </p:nvPr>
        </p:nvGraphicFramePr>
        <p:xfrm>
          <a:off x="238605" y="641932"/>
          <a:ext cx="11713464" cy="5775960"/>
        </p:xfrm>
        <a:graphic>
          <a:graphicData uri="http://schemas.openxmlformats.org/drawingml/2006/table">
            <a:tbl>
              <a:tblPr firstRow="1" bandRow="1">
                <a:tableStyleId>{21E4AEA4-8DFA-4A89-87EB-49C32662AFE0}</a:tableStyleId>
              </a:tblPr>
              <a:tblGrid>
                <a:gridCol w="3904488">
                  <a:extLst>
                    <a:ext uri="{9D8B030D-6E8A-4147-A177-3AD203B41FA5}">
                      <a16:colId xmlns:a16="http://schemas.microsoft.com/office/drawing/2014/main" val="1827212981"/>
                    </a:ext>
                  </a:extLst>
                </a:gridCol>
                <a:gridCol w="3904488">
                  <a:extLst>
                    <a:ext uri="{9D8B030D-6E8A-4147-A177-3AD203B41FA5}">
                      <a16:colId xmlns:a16="http://schemas.microsoft.com/office/drawing/2014/main" val="3799899272"/>
                    </a:ext>
                  </a:extLst>
                </a:gridCol>
                <a:gridCol w="3904488">
                  <a:extLst>
                    <a:ext uri="{9D8B030D-6E8A-4147-A177-3AD203B41FA5}">
                      <a16:colId xmlns:a16="http://schemas.microsoft.com/office/drawing/2014/main" val="1898968482"/>
                    </a:ext>
                  </a:extLst>
                </a:gridCol>
              </a:tblGrid>
              <a:tr h="370840">
                <a:tc rowSpan="2">
                  <a:txBody>
                    <a:bodyPr/>
                    <a:lstStyle/>
                    <a:p>
                      <a:pPr algn="ctr"/>
                      <a:r>
                        <a:rPr lang="it-IT" dirty="0"/>
                        <a:t>Critical </a:t>
                      </a:r>
                      <a:r>
                        <a:rPr lang="it-IT" dirty="0" err="1"/>
                        <a:t>Entities</a:t>
                      </a:r>
                      <a:r>
                        <a:rPr lang="it-IT" dirty="0"/>
                        <a:t> </a:t>
                      </a:r>
                      <a:r>
                        <a:rPr lang="it-IT" dirty="0" err="1"/>
                        <a:t>Resilience</a:t>
                      </a:r>
                      <a:endParaRPr lang="it-IT" dirty="0"/>
                    </a:p>
                  </a:txBody>
                  <a:tcPr anchor="ctr"/>
                </a:tc>
                <a:tc gridSpan="2">
                  <a:txBody>
                    <a:bodyPr/>
                    <a:lstStyle/>
                    <a:p>
                      <a:pPr algn="ctr"/>
                      <a:r>
                        <a:rPr lang="it-IT" dirty="0"/>
                        <a:t>Regolamentazione Aviazione Civile</a:t>
                      </a:r>
                    </a:p>
                  </a:txBody>
                  <a:tcPr anchor="ctr"/>
                </a:tc>
                <a:tc hMerge="1">
                  <a:txBody>
                    <a:bodyPr/>
                    <a:lstStyle/>
                    <a:p>
                      <a:endParaRPr lang="it-IT" dirty="0"/>
                    </a:p>
                  </a:txBody>
                  <a:tcPr/>
                </a:tc>
                <a:extLst>
                  <a:ext uri="{0D108BD9-81ED-4DB2-BD59-A6C34878D82A}">
                    <a16:rowId xmlns:a16="http://schemas.microsoft.com/office/drawing/2014/main" val="1504172778"/>
                  </a:ext>
                </a:extLst>
              </a:tr>
              <a:tr h="370840">
                <a:tc vMerge="1">
                  <a:txBody>
                    <a:bodyPr/>
                    <a:lstStyle/>
                    <a:p>
                      <a:endParaRPr lang="it-IT" dirty="0"/>
                    </a:p>
                  </a:txBody>
                  <a:tcPr/>
                </a:tc>
                <a:tc>
                  <a:txBody>
                    <a:bodyPr/>
                    <a:lstStyle/>
                    <a:p>
                      <a:pPr algn="ctr"/>
                      <a:r>
                        <a:rPr lang="it-IT" b="1" dirty="0"/>
                        <a:t>Aviation Safety</a:t>
                      </a:r>
                    </a:p>
                  </a:txBody>
                  <a:tcPr anchor="ctr"/>
                </a:tc>
                <a:tc>
                  <a:txBody>
                    <a:bodyPr/>
                    <a:lstStyle/>
                    <a:p>
                      <a:pPr algn="ctr"/>
                      <a:r>
                        <a:rPr lang="it-IT" b="1" dirty="0"/>
                        <a:t>Aviation Security</a:t>
                      </a:r>
                    </a:p>
                  </a:txBody>
                  <a:tcPr anchor="ctr"/>
                </a:tc>
                <a:extLst>
                  <a:ext uri="{0D108BD9-81ED-4DB2-BD59-A6C34878D82A}">
                    <a16:rowId xmlns:a16="http://schemas.microsoft.com/office/drawing/2014/main" val="2179138103"/>
                  </a:ext>
                </a:extLst>
              </a:tr>
              <a:tr h="370840">
                <a:tc>
                  <a:txBody>
                    <a:bodyPr/>
                    <a:lstStyle/>
                    <a:p>
                      <a:pPr algn="ctr"/>
                      <a:r>
                        <a:rPr lang="it-IT" dirty="0"/>
                        <a:t>Prevenzione degli incidenti</a:t>
                      </a:r>
                    </a:p>
                  </a:txBody>
                  <a:tcPr anchor="ctr"/>
                </a:tc>
                <a:tc>
                  <a:txBody>
                    <a:bodyPr/>
                    <a:lstStyle/>
                    <a:p>
                      <a:pPr algn="ctr"/>
                      <a:r>
                        <a:rPr lang="it-IT" dirty="0"/>
                        <a:t>Regolamento per la costruzione e l’esercizio degli aeroporti </a:t>
                      </a:r>
                    </a:p>
                    <a:p>
                      <a:pPr algn="ctr"/>
                      <a:r>
                        <a:rPr lang="it-IT" dirty="0"/>
                        <a:t>(Certificato di Aeroporto)</a:t>
                      </a:r>
                    </a:p>
                  </a:txBody>
                  <a:tcPr anchor="ctr"/>
                </a:tc>
                <a:tc>
                  <a:txBody>
                    <a:bodyPr/>
                    <a:lstStyle/>
                    <a:p>
                      <a:pPr algn="ctr"/>
                      <a:endParaRPr lang="it-IT" dirty="0"/>
                    </a:p>
                  </a:txBody>
                  <a:tcPr anchor="ctr"/>
                </a:tc>
                <a:extLst>
                  <a:ext uri="{0D108BD9-81ED-4DB2-BD59-A6C34878D82A}">
                    <a16:rowId xmlns:a16="http://schemas.microsoft.com/office/drawing/2014/main" val="3624092172"/>
                  </a:ext>
                </a:extLst>
              </a:tr>
              <a:tr h="370840">
                <a:tc>
                  <a:txBody>
                    <a:bodyPr/>
                    <a:lstStyle/>
                    <a:p>
                      <a:pPr algn="ctr"/>
                      <a:r>
                        <a:rPr lang="it-IT" dirty="0"/>
                        <a:t>Protezione fisica delle aree sensibili </a:t>
                      </a:r>
                    </a:p>
                  </a:txBody>
                  <a:tcPr anchor="ctr"/>
                </a:tc>
                <a:tc>
                  <a:txBody>
                    <a:bodyPr/>
                    <a:lstStyle/>
                    <a:p>
                      <a:pPr algn="ctr"/>
                      <a:endParaRPr lang="it-IT"/>
                    </a:p>
                  </a:txBody>
                  <a:tcPr anchor="ctr"/>
                </a:tc>
                <a:tc>
                  <a:txBody>
                    <a:bodyPr/>
                    <a:lstStyle/>
                    <a:p>
                      <a:pPr algn="ctr"/>
                      <a:r>
                        <a:rPr lang="it-IT" dirty="0"/>
                        <a:t>Piano di sicurezza Aeroportuale</a:t>
                      </a:r>
                    </a:p>
                    <a:p>
                      <a:pPr algn="ctr"/>
                      <a:r>
                        <a:rPr lang="it-IT" dirty="0"/>
                        <a:t>(Piano «Leonardo da Vinci»)</a:t>
                      </a:r>
                    </a:p>
                  </a:txBody>
                  <a:tcPr anchor="ctr"/>
                </a:tc>
                <a:extLst>
                  <a:ext uri="{0D108BD9-81ED-4DB2-BD59-A6C34878D82A}">
                    <a16:rowId xmlns:a16="http://schemas.microsoft.com/office/drawing/2014/main" val="445664893"/>
                  </a:ext>
                </a:extLst>
              </a:tr>
              <a:tr h="370840">
                <a:tc>
                  <a:txBody>
                    <a:bodyPr/>
                    <a:lstStyle/>
                    <a:p>
                      <a:pPr algn="ctr"/>
                      <a:r>
                        <a:rPr lang="it-IT" dirty="0"/>
                        <a:t>Mitigazione delle conseguenze degli incidenti</a:t>
                      </a:r>
                    </a:p>
                  </a:txBody>
                  <a:tcPr anchor="ctr"/>
                </a:tc>
                <a:tc>
                  <a:txBody>
                    <a:bodyPr/>
                    <a:lstStyle/>
                    <a:p>
                      <a:pPr algn="ctr"/>
                      <a:r>
                        <a:rPr lang="it-IT" dirty="0"/>
                        <a:t>SMS - Safety Management System</a:t>
                      </a:r>
                    </a:p>
                  </a:txBody>
                  <a:tcPr anchor="ctr"/>
                </a:tc>
                <a:tc>
                  <a:txBody>
                    <a:bodyPr/>
                    <a:lstStyle/>
                    <a:p>
                      <a:pPr algn="ctr"/>
                      <a:endParaRPr lang="it-IT"/>
                    </a:p>
                  </a:txBody>
                  <a:tcPr anchor="ctr"/>
                </a:tc>
                <a:extLst>
                  <a:ext uri="{0D108BD9-81ED-4DB2-BD59-A6C34878D82A}">
                    <a16:rowId xmlns:a16="http://schemas.microsoft.com/office/drawing/2014/main" val="2589191022"/>
                  </a:ext>
                </a:extLst>
              </a:tr>
              <a:tr h="370840">
                <a:tc>
                  <a:txBody>
                    <a:bodyPr/>
                    <a:lstStyle/>
                    <a:p>
                      <a:pPr algn="ctr"/>
                      <a:r>
                        <a:rPr lang="it-IT" dirty="0"/>
                        <a:t>Recupero dagli incidenti*</a:t>
                      </a:r>
                    </a:p>
                  </a:txBody>
                  <a:tcPr anchor="ctr"/>
                </a:tc>
                <a:tc>
                  <a:txBody>
                    <a:bodyPr/>
                    <a:lstStyle/>
                    <a:p>
                      <a:pPr algn="ctr"/>
                      <a:r>
                        <a:rPr lang="it-IT" dirty="0"/>
                        <a:t>Piano Emergenza Aeroportuale</a:t>
                      </a:r>
                    </a:p>
                  </a:txBody>
                  <a:tcPr anchor="ctr"/>
                </a:tc>
                <a:tc>
                  <a:txBody>
                    <a:bodyPr/>
                    <a:lstStyle/>
                    <a:p>
                      <a:pPr algn="ctr"/>
                      <a:endParaRPr lang="it-IT"/>
                    </a:p>
                  </a:txBody>
                  <a:tcPr anchor="ctr"/>
                </a:tc>
                <a:extLst>
                  <a:ext uri="{0D108BD9-81ED-4DB2-BD59-A6C34878D82A}">
                    <a16:rowId xmlns:a16="http://schemas.microsoft.com/office/drawing/2014/main" val="4051048363"/>
                  </a:ext>
                </a:extLst>
              </a:tr>
              <a:tr h="370840">
                <a:tc>
                  <a:txBody>
                    <a:bodyPr/>
                    <a:lstStyle/>
                    <a:p>
                      <a:pPr algn="ctr"/>
                      <a:r>
                        <a:rPr lang="it-IT" dirty="0"/>
                        <a:t>Gestione della sicurezza dei dipendenti</a:t>
                      </a:r>
                    </a:p>
                  </a:txBody>
                  <a:tcPr anchor="ctr"/>
                </a:tc>
                <a:tc>
                  <a:txBody>
                    <a:bodyPr/>
                    <a:lstStyle/>
                    <a:p>
                      <a:pPr algn="ctr"/>
                      <a:endParaRPr lang="it-IT" dirty="0"/>
                    </a:p>
                  </a:txBody>
                  <a:tcPr anchor="ctr"/>
                </a:tc>
                <a:tc>
                  <a:txBody>
                    <a:bodyPr/>
                    <a:lstStyle/>
                    <a:p>
                      <a:pPr algn="ctr"/>
                      <a:r>
                        <a:rPr lang="it-IT" dirty="0"/>
                        <a:t>Rilascio tesserini accesso aeroportuale </a:t>
                      </a:r>
                    </a:p>
                    <a:p>
                      <a:pPr algn="ctr"/>
                      <a:r>
                        <a:rPr lang="it-IT" dirty="0"/>
                        <a:t>(«background check»)</a:t>
                      </a:r>
                    </a:p>
                  </a:txBody>
                  <a:tcPr anchor="ctr"/>
                </a:tc>
                <a:extLst>
                  <a:ext uri="{0D108BD9-81ED-4DB2-BD59-A6C34878D82A}">
                    <a16:rowId xmlns:a16="http://schemas.microsoft.com/office/drawing/2014/main" val="448188685"/>
                  </a:ext>
                </a:extLst>
              </a:tr>
              <a:tr h="370840">
                <a:tc>
                  <a:txBody>
                    <a:bodyPr/>
                    <a:lstStyle/>
                    <a:p>
                      <a:pPr algn="ctr"/>
                      <a:r>
                        <a:rPr lang="it-IT" dirty="0"/>
                        <a:t>Aumento della consapevolezza tra il personale </a:t>
                      </a:r>
                    </a:p>
                  </a:txBody>
                  <a:tcPr anchor="ctr"/>
                </a:tc>
                <a:tc>
                  <a:txBody>
                    <a:bodyPr/>
                    <a:lstStyle/>
                    <a:p>
                      <a:pPr algn="ctr"/>
                      <a:r>
                        <a:rPr lang="it-IT" dirty="0"/>
                        <a:t>Corsi di safety aeroportuale</a:t>
                      </a:r>
                    </a:p>
                  </a:txBody>
                  <a:tcPr anchor="ctr"/>
                </a:tc>
                <a:tc>
                  <a:txBody>
                    <a:bodyPr/>
                    <a:lstStyle/>
                    <a:p>
                      <a:pPr algn="ctr"/>
                      <a:r>
                        <a:rPr lang="it-IT" dirty="0"/>
                        <a:t>Corsi di sicurezza aeroportuale «</a:t>
                      </a:r>
                      <a:r>
                        <a:rPr lang="it-IT" dirty="0" err="1"/>
                        <a:t>awareness</a:t>
                      </a:r>
                      <a:r>
                        <a:rPr lang="it-IT" dirty="0"/>
                        <a:t>»</a:t>
                      </a:r>
                    </a:p>
                  </a:txBody>
                  <a:tcPr anchor="ctr"/>
                </a:tc>
                <a:extLst>
                  <a:ext uri="{0D108BD9-81ED-4DB2-BD59-A6C34878D82A}">
                    <a16:rowId xmlns:a16="http://schemas.microsoft.com/office/drawing/2014/main" val="1637017579"/>
                  </a:ext>
                </a:extLst>
              </a:tr>
              <a:tr h="370840">
                <a:tc>
                  <a:txBody>
                    <a:bodyPr/>
                    <a:lstStyle/>
                    <a:p>
                      <a:pPr algn="ctr"/>
                      <a:r>
                        <a:rPr lang="it-IT" dirty="0"/>
                        <a:t>Funzionario di collegamento</a:t>
                      </a:r>
                    </a:p>
                  </a:txBody>
                  <a:tcPr anchor="ctr"/>
                </a:tc>
                <a:tc>
                  <a:txBody>
                    <a:bodyPr/>
                    <a:lstStyle/>
                    <a:p>
                      <a:pPr algn="ctr"/>
                      <a:r>
                        <a:rPr lang="it-IT" dirty="0" err="1"/>
                        <a:t>Accountable</a:t>
                      </a:r>
                      <a:r>
                        <a:rPr lang="it-IT" dirty="0"/>
                        <a:t> Manager,</a:t>
                      </a:r>
                    </a:p>
                    <a:p>
                      <a:pPr algn="ctr"/>
                      <a:r>
                        <a:rPr lang="it-IT" dirty="0" err="1"/>
                        <a:t>Postholders</a:t>
                      </a:r>
                      <a:r>
                        <a:rPr lang="it-IT" dirty="0"/>
                        <a:t> </a:t>
                      </a:r>
                    </a:p>
                    <a:p>
                      <a:pPr algn="ctr"/>
                      <a:r>
                        <a:rPr lang="it-IT" dirty="0"/>
                        <a:t>(Progettazione, Manutenzione, Terminal, Area di Manovra, ecc.)</a:t>
                      </a:r>
                    </a:p>
                  </a:txBody>
                  <a:tcPr anchor="ctr"/>
                </a:tc>
                <a:tc>
                  <a:txBody>
                    <a:bodyPr/>
                    <a:lstStyle/>
                    <a:p>
                      <a:pPr algn="ctr"/>
                      <a:r>
                        <a:rPr lang="it-IT" dirty="0"/>
                        <a:t>Security Manager</a:t>
                      </a:r>
                    </a:p>
                  </a:txBody>
                  <a:tcPr anchor="ctr"/>
                </a:tc>
                <a:extLst>
                  <a:ext uri="{0D108BD9-81ED-4DB2-BD59-A6C34878D82A}">
                    <a16:rowId xmlns:a16="http://schemas.microsoft.com/office/drawing/2014/main" val="3933313156"/>
                  </a:ext>
                </a:extLst>
              </a:tr>
            </a:tbl>
          </a:graphicData>
        </a:graphic>
      </p:graphicFrame>
    </p:spTree>
    <p:extLst>
      <p:ext uri="{BB962C8B-B14F-4D97-AF65-F5344CB8AC3E}">
        <p14:creationId xmlns:p14="http://schemas.microsoft.com/office/powerpoint/2010/main" val="27357984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2A391D-9A73-FF34-8C46-16BB50EE869A}"/>
            </a:ext>
          </a:extLst>
        </p:cNvPr>
        <p:cNvGrpSpPr/>
        <p:nvPr/>
      </p:nvGrpSpPr>
      <p:grpSpPr>
        <a:xfrm>
          <a:off x="0" y="0"/>
          <a:ext cx="0" cy="0"/>
          <a:chOff x="0" y="0"/>
          <a:chExt cx="0" cy="0"/>
        </a:xfrm>
      </p:grpSpPr>
      <p:sp>
        <p:nvSpPr>
          <p:cNvPr id="15" name="Titolo 14">
            <a:extLst>
              <a:ext uri="{FF2B5EF4-FFF2-40B4-BE49-F238E27FC236}">
                <a16:creationId xmlns:a16="http://schemas.microsoft.com/office/drawing/2014/main" id="{21AD6FAF-449F-0234-440C-CDD634F6E46F}"/>
              </a:ext>
            </a:extLst>
          </p:cNvPr>
          <p:cNvSpPr>
            <a:spLocks noGrp="1"/>
          </p:cNvSpPr>
          <p:nvPr>
            <p:ph type="title"/>
          </p:nvPr>
        </p:nvSpPr>
        <p:spPr>
          <a:xfrm>
            <a:off x="550862" y="549275"/>
            <a:ext cx="11091600" cy="1332000"/>
          </a:xfrm>
        </p:spPr>
        <p:txBody>
          <a:bodyPr vert="horz" wrap="square" lIns="0" tIns="0" rIns="0" bIns="0" rtlCol="0" anchor="t" anchorCtr="0">
            <a:normAutofit/>
          </a:bodyPr>
          <a:lstStyle/>
          <a:p>
            <a:pPr rtl="0"/>
            <a:r>
              <a:rPr lang="it-IT" dirty="0"/>
              <a:t>	Focus: la definizione di categorie di personale che svolgono funzioni critiche,</a:t>
            </a:r>
          </a:p>
        </p:txBody>
      </p:sp>
      <p:sp>
        <p:nvSpPr>
          <p:cNvPr id="4" name="Segnaposto numero diapositiva 3">
            <a:extLst>
              <a:ext uri="{FF2B5EF4-FFF2-40B4-BE49-F238E27FC236}">
                <a16:creationId xmlns:a16="http://schemas.microsoft.com/office/drawing/2014/main" id="{087B3AFB-AD2F-DABC-DB5A-11270A73FB65}"/>
              </a:ext>
            </a:extLst>
          </p:cNvPr>
          <p:cNvSpPr>
            <a:spLocks noGrp="1"/>
          </p:cNvSpPr>
          <p:nvPr>
            <p:ph type="sldNum" sz="quarter" idx="12"/>
          </p:nvPr>
        </p:nvSpPr>
        <p:spPr>
          <a:xfrm>
            <a:off x="9948863" y="6507212"/>
            <a:ext cx="1692274" cy="153888"/>
          </a:xfrm>
        </p:spPr>
        <p:txBody>
          <a:bodyPr wrap="square" rtlCol="0" anchor="ctr">
            <a:normAutofit/>
          </a:bodyPr>
          <a:lstStyle/>
          <a:p>
            <a:pPr rtl="0">
              <a:spcAft>
                <a:spcPts val="600"/>
              </a:spcAft>
            </a:pPr>
            <a:fld id="{DBA1B0FB-D917-4C8C-928F-313BD683BF39}" type="slidenum">
              <a:rPr lang="it-IT" smtClean="0"/>
              <a:pPr rtl="0">
                <a:spcAft>
                  <a:spcPts val="600"/>
                </a:spcAft>
              </a:pPr>
              <a:t>36</a:t>
            </a:fld>
            <a:endParaRPr lang="it-IT"/>
          </a:p>
        </p:txBody>
      </p:sp>
      <p:sp>
        <p:nvSpPr>
          <p:cNvPr id="8" name="CasellaDiTesto 7">
            <a:extLst>
              <a:ext uri="{FF2B5EF4-FFF2-40B4-BE49-F238E27FC236}">
                <a16:creationId xmlns:a16="http://schemas.microsoft.com/office/drawing/2014/main" id="{18A06031-D9B4-8DE9-0143-5710C70ACA69}"/>
              </a:ext>
            </a:extLst>
          </p:cNvPr>
          <p:cNvSpPr txBox="1"/>
          <p:nvPr/>
        </p:nvSpPr>
        <p:spPr>
          <a:xfrm>
            <a:off x="334392" y="1986617"/>
            <a:ext cx="11523216" cy="4599080"/>
          </a:xfrm>
          <a:prstGeom prst="rect">
            <a:avLst/>
          </a:prstGeom>
          <a:noFill/>
        </p:spPr>
        <p:txBody>
          <a:bodyPr wrap="square">
            <a:spAutoFit/>
          </a:bodyPr>
          <a:lstStyle/>
          <a:p>
            <a:pPr algn="just">
              <a:lnSpc>
                <a:spcPct val="107000"/>
              </a:lnSpc>
              <a:spcAft>
                <a:spcPts val="800"/>
              </a:spcAft>
            </a:pPr>
            <a:r>
              <a:rPr lang="it-IT" sz="2800" kern="100" dirty="0">
                <a:effectLst/>
                <a:latin typeface="Times New Roman" panose="02020603050405020304" pitchFamily="18" charset="0"/>
                <a:ea typeface="Calibri" panose="020F0502020204030204" pitchFamily="34" charset="0"/>
                <a:cs typeface="Times New Roman" panose="02020603050405020304" pitchFamily="18" charset="0"/>
              </a:rPr>
              <a:t>Tali categorie sono citate dall’art. 11 al comma 2, lett. g) e all’ultimo capoverso, con le seguenti disposizioni:</a:t>
            </a:r>
            <a:endParaRPr lang="it-IT"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mj-lt"/>
              <a:buAutoNum type="alphaLcParenR" startAt="5"/>
            </a:pPr>
            <a:r>
              <a:rPr lang="it-IT" sz="2000" i="1" kern="100" dirty="0">
                <a:effectLst/>
                <a:latin typeface="Times New Roman" panose="02020603050405020304" pitchFamily="18" charset="0"/>
                <a:ea typeface="Calibri" panose="020F0502020204030204" pitchFamily="34" charset="0"/>
                <a:cs typeface="Times New Roman" panose="02020603050405020304" pitchFamily="18" charset="0"/>
              </a:rPr>
              <a:t>assicurare un’adeguata gestione della </a:t>
            </a:r>
            <a:r>
              <a:rPr lang="it-IT" sz="2000" b="1" i="1" kern="100" dirty="0">
                <a:effectLst/>
                <a:latin typeface="Times New Roman" panose="02020603050405020304" pitchFamily="18" charset="0"/>
                <a:ea typeface="Calibri" panose="020F0502020204030204" pitchFamily="34" charset="0"/>
                <a:cs typeface="Times New Roman" panose="02020603050405020304" pitchFamily="18" charset="0"/>
              </a:rPr>
              <a:t>sicurezza del personale</a:t>
            </a:r>
            <a:r>
              <a:rPr lang="it-IT" sz="2000" i="1" kern="100" dirty="0">
                <a:effectLst/>
                <a:latin typeface="Times New Roman" panose="02020603050405020304" pitchFamily="18" charset="0"/>
                <a:ea typeface="Calibri" panose="020F0502020204030204" pitchFamily="34" charset="0"/>
                <a:cs typeface="Times New Roman" panose="02020603050405020304" pitchFamily="18" charset="0"/>
              </a:rPr>
              <a:t>, prendendo debitamente in considerazione misure quali la definizione di categorie di personale che svolgono </a:t>
            </a:r>
            <a:r>
              <a:rPr lang="it-IT" sz="2000" b="1" i="1" kern="100" dirty="0">
                <a:effectLst/>
                <a:latin typeface="Times New Roman" panose="02020603050405020304" pitchFamily="18" charset="0"/>
                <a:ea typeface="Calibri" panose="020F0502020204030204" pitchFamily="34" charset="0"/>
                <a:cs typeface="Times New Roman" panose="02020603050405020304" pitchFamily="18" charset="0"/>
              </a:rPr>
              <a:t>funzioni critiche</a:t>
            </a:r>
            <a:r>
              <a:rPr lang="it-IT" sz="2000" i="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it-IT" sz="2000" b="1" i="1" kern="100" dirty="0">
                <a:effectLst/>
                <a:latin typeface="Times New Roman" panose="02020603050405020304" pitchFamily="18" charset="0"/>
                <a:ea typeface="Calibri" panose="020F0502020204030204" pitchFamily="34" charset="0"/>
                <a:cs typeface="Times New Roman" panose="02020603050405020304" pitchFamily="18" charset="0"/>
              </a:rPr>
              <a:t>L’INTRODUZIONE DI AUTORIZZAZIONI DI ACCESSO AI SITI E ALLE INFRASTRUTTURE CRITICHE COSÌ COME ALLE INFORMAZIONI SENSIBILI</a:t>
            </a:r>
            <a:r>
              <a:rPr lang="it-IT" sz="2000" i="1" kern="100" dirty="0">
                <a:effectLst/>
                <a:latin typeface="Times New Roman" panose="02020603050405020304" pitchFamily="18" charset="0"/>
                <a:ea typeface="Calibri" panose="020F0502020204030204" pitchFamily="34" charset="0"/>
                <a:cs typeface="Times New Roman" panose="02020603050405020304" pitchFamily="18" charset="0"/>
              </a:rPr>
              <a:t>, istituendo procedure per i controlli dei precedenti personali in conformità dell’articolo 14 e designando le categorie di persone tenute a sottoporsi a tali controlli dei precedenti personali, e definendo adeguati requisiti di formazione e qualifiche;</a:t>
            </a:r>
            <a:endParaRPr lang="it-IT" sz="2000" i="1" kern="100" dirty="0">
              <a:effectLst/>
              <a:latin typeface="Calibri" panose="020F0502020204030204" pitchFamily="34" charset="0"/>
              <a:ea typeface="Calibri" panose="020F0502020204030204" pitchFamily="34" charset="0"/>
              <a:cs typeface="Times New Roman" panose="02020603050405020304" pitchFamily="18" charset="0"/>
            </a:endParaRPr>
          </a:p>
          <a:p>
            <a:pPr marL="449580" algn="just">
              <a:lnSpc>
                <a:spcPct val="107000"/>
              </a:lnSpc>
              <a:spcAft>
                <a:spcPts val="800"/>
              </a:spcAft>
            </a:pPr>
            <a:r>
              <a:rPr lang="it-IT" sz="2000" i="1" kern="100" dirty="0">
                <a:effectLst/>
                <a:latin typeface="Times New Roman" panose="02020603050405020304" pitchFamily="18" charset="0"/>
                <a:ea typeface="Calibri" panose="020F0502020204030204" pitchFamily="34" charset="0"/>
                <a:cs typeface="Times New Roman" panose="02020603050405020304" pitchFamily="18" charset="0"/>
              </a:rPr>
              <a:t>(omissis)</a:t>
            </a:r>
            <a:endParaRPr lang="it-IT" sz="2000" i="1"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7000"/>
              </a:lnSpc>
              <a:spcAft>
                <a:spcPts val="800"/>
              </a:spcAft>
            </a:pPr>
            <a:r>
              <a:rPr lang="it-IT" sz="2000" i="1" kern="100" dirty="0">
                <a:effectLst/>
                <a:latin typeface="Times New Roman" panose="02020603050405020304" pitchFamily="18" charset="0"/>
                <a:ea typeface="Calibri" panose="020F0502020204030204" pitchFamily="34" charset="0"/>
                <a:cs typeface="Times New Roman" panose="02020603050405020304" pitchFamily="18" charset="0"/>
              </a:rPr>
              <a:t>Ai fini del primo comma, lettera e), gli Stati membri provvedono affinché i soggetti critici tengano conto del personale dei </a:t>
            </a:r>
            <a:r>
              <a:rPr lang="it-IT" sz="2000" b="1" i="1" kern="100" dirty="0">
                <a:effectLst/>
                <a:latin typeface="Times New Roman" panose="02020603050405020304" pitchFamily="18" charset="0"/>
                <a:ea typeface="Calibri" panose="020F0502020204030204" pitchFamily="34" charset="0"/>
                <a:cs typeface="Times New Roman" panose="02020603050405020304" pitchFamily="18" charset="0"/>
              </a:rPr>
              <a:t>FORNITORI ESTERNI DI SERVIZI </a:t>
            </a:r>
            <a:r>
              <a:rPr lang="it-IT" sz="2000" i="1" kern="100" dirty="0">
                <a:effectLst/>
                <a:latin typeface="Times New Roman" panose="02020603050405020304" pitchFamily="18" charset="0"/>
                <a:ea typeface="Calibri" panose="020F0502020204030204" pitchFamily="34" charset="0"/>
                <a:cs typeface="Times New Roman" panose="02020603050405020304" pitchFamily="18" charset="0"/>
              </a:rPr>
              <a:t>nel definire le categorie di personale che svolgono funzioni critiche.</a:t>
            </a:r>
            <a:endParaRPr lang="it-IT" sz="2000" i="1"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407544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27E770-318B-A211-D709-C1F8A71D29BA}"/>
            </a:ext>
          </a:extLst>
        </p:cNvPr>
        <p:cNvGrpSpPr/>
        <p:nvPr/>
      </p:nvGrpSpPr>
      <p:grpSpPr>
        <a:xfrm>
          <a:off x="0" y="0"/>
          <a:ext cx="0" cy="0"/>
          <a:chOff x="0" y="0"/>
          <a:chExt cx="0" cy="0"/>
        </a:xfrm>
      </p:grpSpPr>
      <p:sp>
        <p:nvSpPr>
          <p:cNvPr id="15" name="Titolo 14">
            <a:extLst>
              <a:ext uri="{FF2B5EF4-FFF2-40B4-BE49-F238E27FC236}">
                <a16:creationId xmlns:a16="http://schemas.microsoft.com/office/drawing/2014/main" id="{DD1CB20B-F073-AE2C-BE65-5F84BAC43B1F}"/>
              </a:ext>
            </a:extLst>
          </p:cNvPr>
          <p:cNvSpPr>
            <a:spLocks noGrp="1"/>
          </p:cNvSpPr>
          <p:nvPr>
            <p:ph type="title"/>
          </p:nvPr>
        </p:nvSpPr>
        <p:spPr>
          <a:xfrm>
            <a:off x="550200" y="196900"/>
            <a:ext cx="11091600" cy="1332000"/>
          </a:xfrm>
        </p:spPr>
        <p:txBody>
          <a:bodyPr vert="horz" wrap="square" lIns="0" tIns="0" rIns="0" bIns="0" rtlCol="0" anchor="t" anchorCtr="0">
            <a:normAutofit/>
          </a:bodyPr>
          <a:lstStyle/>
          <a:p>
            <a:pPr algn="ctr" rtl="0"/>
            <a:r>
              <a:rPr lang="it-IT" sz="4000" dirty="0"/>
              <a:t>Controlli dei precedenti personali (art. 14)</a:t>
            </a:r>
            <a:br>
              <a:rPr lang="it-IT" sz="4000" dirty="0"/>
            </a:br>
            <a:r>
              <a:rPr lang="it-IT" sz="4000" dirty="0"/>
              <a:t>(</a:t>
            </a:r>
            <a:r>
              <a:rPr lang="it-IT" sz="4000" i="1" dirty="0"/>
              <a:t>Background Check</a:t>
            </a:r>
            <a:r>
              <a:rPr lang="it-IT" sz="4000" dirty="0"/>
              <a:t>)</a:t>
            </a:r>
          </a:p>
        </p:txBody>
      </p:sp>
      <p:sp>
        <p:nvSpPr>
          <p:cNvPr id="4" name="Segnaposto numero diapositiva 3">
            <a:extLst>
              <a:ext uri="{FF2B5EF4-FFF2-40B4-BE49-F238E27FC236}">
                <a16:creationId xmlns:a16="http://schemas.microsoft.com/office/drawing/2014/main" id="{36E64674-2F78-61D1-3137-F6E3E182E1D5}"/>
              </a:ext>
            </a:extLst>
          </p:cNvPr>
          <p:cNvSpPr>
            <a:spLocks noGrp="1"/>
          </p:cNvSpPr>
          <p:nvPr>
            <p:ph type="sldNum" sz="quarter" idx="12"/>
          </p:nvPr>
        </p:nvSpPr>
        <p:spPr>
          <a:xfrm>
            <a:off x="9948863" y="6507212"/>
            <a:ext cx="1692274" cy="153888"/>
          </a:xfrm>
        </p:spPr>
        <p:txBody>
          <a:bodyPr wrap="square" rtlCol="0" anchor="ctr">
            <a:normAutofit/>
          </a:bodyPr>
          <a:lstStyle/>
          <a:p>
            <a:pPr rtl="0">
              <a:spcAft>
                <a:spcPts val="600"/>
              </a:spcAft>
            </a:pPr>
            <a:fld id="{DBA1B0FB-D917-4C8C-928F-313BD683BF39}" type="slidenum">
              <a:rPr lang="it-IT" smtClean="0"/>
              <a:pPr rtl="0">
                <a:spcAft>
                  <a:spcPts val="600"/>
                </a:spcAft>
              </a:pPr>
              <a:t>37</a:t>
            </a:fld>
            <a:endParaRPr lang="it-IT"/>
          </a:p>
        </p:txBody>
      </p:sp>
      <p:sp>
        <p:nvSpPr>
          <p:cNvPr id="8" name="CasellaDiTesto 7">
            <a:extLst>
              <a:ext uri="{FF2B5EF4-FFF2-40B4-BE49-F238E27FC236}">
                <a16:creationId xmlns:a16="http://schemas.microsoft.com/office/drawing/2014/main" id="{C916D75D-A464-2F22-3E38-FF9D7CC4F076}"/>
              </a:ext>
            </a:extLst>
          </p:cNvPr>
          <p:cNvSpPr txBox="1"/>
          <p:nvPr/>
        </p:nvSpPr>
        <p:spPr>
          <a:xfrm>
            <a:off x="334392" y="1442940"/>
            <a:ext cx="11523216" cy="4720395"/>
          </a:xfrm>
          <a:prstGeom prst="rect">
            <a:avLst/>
          </a:prstGeom>
          <a:noFill/>
        </p:spPr>
        <p:txBody>
          <a:bodyPr wrap="square">
            <a:spAutoFit/>
          </a:bodyPr>
          <a:lstStyle/>
          <a:p>
            <a:pPr algn="just">
              <a:lnSpc>
                <a:spcPct val="107000"/>
              </a:lnSpc>
              <a:spcAft>
                <a:spcPts val="800"/>
              </a:spcAft>
            </a:pPr>
            <a:r>
              <a:rPr lang="it-IT" sz="2400" i="1" kern="100" dirty="0">
                <a:effectLst/>
                <a:latin typeface="Times New Roman" panose="02020603050405020304" pitchFamily="18" charset="0"/>
                <a:ea typeface="Calibri" panose="020F0502020204030204" pitchFamily="34" charset="0"/>
                <a:cs typeface="Times New Roman" panose="02020603050405020304" pitchFamily="18" charset="0"/>
              </a:rPr>
              <a:t>1. Gli Stati membri precisano le condizioni in base alle quali </a:t>
            </a:r>
            <a:r>
              <a:rPr lang="it-IT" sz="2400" b="1" i="1" kern="100" dirty="0">
                <a:effectLst/>
                <a:latin typeface="Times New Roman" panose="02020603050405020304" pitchFamily="18" charset="0"/>
                <a:ea typeface="Calibri" panose="020F0502020204030204" pitchFamily="34" charset="0"/>
                <a:cs typeface="Times New Roman" panose="02020603050405020304" pitchFamily="18" charset="0"/>
              </a:rPr>
              <a:t>IL SOGGETTO CRITICO È AUTORIZZATO</a:t>
            </a:r>
            <a:r>
              <a:rPr lang="it-IT" sz="2400" i="1" kern="100" dirty="0">
                <a:effectLst/>
                <a:latin typeface="Times New Roman" panose="02020603050405020304" pitchFamily="18" charset="0"/>
                <a:ea typeface="Calibri" panose="020F0502020204030204" pitchFamily="34" charset="0"/>
                <a:cs typeface="Times New Roman" panose="02020603050405020304" pitchFamily="18" charset="0"/>
              </a:rPr>
              <a:t>, in casi debitamente motivati e tenendo conto della valutazione del rischio dello Stato membro, a </a:t>
            </a:r>
            <a:r>
              <a:rPr lang="it-IT" sz="2400" i="1" u="sng" kern="100" dirty="0">
                <a:effectLst/>
                <a:latin typeface="Times New Roman" panose="02020603050405020304" pitchFamily="18" charset="0"/>
                <a:ea typeface="Calibri" panose="020F0502020204030204" pitchFamily="34" charset="0"/>
                <a:cs typeface="Times New Roman" panose="02020603050405020304" pitchFamily="18" charset="0"/>
              </a:rPr>
              <a:t>presentare richieste di controlli dei precedenti personali</a:t>
            </a:r>
            <a:r>
              <a:rPr lang="it-IT"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it-IT" sz="2400" i="1" kern="100" dirty="0">
                <a:effectLst/>
                <a:latin typeface="Times New Roman" panose="02020603050405020304" pitchFamily="18" charset="0"/>
                <a:ea typeface="Calibri" panose="020F0502020204030204" pitchFamily="34" charset="0"/>
                <a:cs typeface="Times New Roman" panose="02020603050405020304" pitchFamily="18" charset="0"/>
              </a:rPr>
              <a:t>per le persone che:</a:t>
            </a:r>
          </a:p>
          <a:p>
            <a:pPr lvl="1" algn="just">
              <a:lnSpc>
                <a:spcPct val="107000"/>
              </a:lnSpc>
              <a:spcAft>
                <a:spcPts val="800"/>
              </a:spcAft>
            </a:pPr>
            <a:r>
              <a:rPr lang="it-IT" sz="2400" i="1" kern="100" dirty="0">
                <a:effectLst/>
                <a:latin typeface="Times New Roman" panose="02020603050405020304" pitchFamily="18" charset="0"/>
                <a:ea typeface="Calibri" panose="020F0502020204030204" pitchFamily="34" charset="0"/>
                <a:cs typeface="Times New Roman" panose="02020603050405020304" pitchFamily="18" charset="0"/>
              </a:rPr>
              <a:t>a) rivestono RUOLI SENSIBILI all’interno del soggetto critico o a vantaggio di quest’ultimo, segnatamente in relazione alla resilienza del soggetto critico;</a:t>
            </a:r>
          </a:p>
          <a:p>
            <a:pPr lvl="1" algn="just">
              <a:lnSpc>
                <a:spcPct val="107000"/>
              </a:lnSpc>
              <a:spcAft>
                <a:spcPts val="800"/>
              </a:spcAft>
            </a:pPr>
            <a:r>
              <a:rPr lang="it-IT" sz="2400" i="1" kern="100" dirty="0">
                <a:effectLst/>
                <a:latin typeface="Times New Roman" panose="02020603050405020304" pitchFamily="18" charset="0"/>
                <a:ea typeface="Calibri" panose="020F0502020204030204" pitchFamily="34" charset="0"/>
                <a:cs typeface="Times New Roman" panose="02020603050405020304" pitchFamily="18" charset="0"/>
              </a:rPr>
              <a:t>b) sono AUTORIZZATE AD ACCEDERE — direttamente o a distanza — ai suoi </a:t>
            </a:r>
            <a:r>
              <a:rPr lang="it-IT" sz="2400" b="1" i="1" kern="100" dirty="0">
                <a:effectLst/>
                <a:latin typeface="Times New Roman" panose="02020603050405020304" pitchFamily="18" charset="0"/>
                <a:ea typeface="Calibri" panose="020F0502020204030204" pitchFamily="34" charset="0"/>
                <a:cs typeface="Times New Roman" panose="02020603050405020304" pitchFamily="18" charset="0"/>
              </a:rPr>
              <a:t>siti</a:t>
            </a:r>
            <a:r>
              <a:rPr lang="it-IT" sz="2400" i="1" kern="100" dirty="0">
                <a:effectLst/>
                <a:latin typeface="Times New Roman" panose="02020603050405020304" pitchFamily="18" charset="0"/>
                <a:ea typeface="Calibri" panose="020F0502020204030204" pitchFamily="34" charset="0"/>
                <a:cs typeface="Times New Roman" panose="02020603050405020304" pitchFamily="18" charset="0"/>
              </a:rPr>
              <a:t> e ai suoi </a:t>
            </a:r>
            <a:r>
              <a:rPr lang="it-IT" sz="2400" b="1" i="1" kern="100" dirty="0">
                <a:effectLst/>
                <a:latin typeface="Times New Roman" panose="02020603050405020304" pitchFamily="18" charset="0"/>
                <a:ea typeface="Calibri" panose="020F0502020204030204" pitchFamily="34" charset="0"/>
                <a:cs typeface="Times New Roman" panose="02020603050405020304" pitchFamily="18" charset="0"/>
              </a:rPr>
              <a:t>sistemi informatici </a:t>
            </a:r>
            <a:r>
              <a:rPr lang="it-IT" sz="2400" i="1" kern="100" dirty="0">
                <a:effectLst/>
                <a:latin typeface="Times New Roman" panose="02020603050405020304" pitchFamily="18" charset="0"/>
                <a:ea typeface="Calibri" panose="020F0502020204030204" pitchFamily="34" charset="0"/>
                <a:cs typeface="Times New Roman" panose="02020603050405020304" pitchFamily="18" charset="0"/>
              </a:rPr>
              <a:t>o </a:t>
            </a:r>
            <a:r>
              <a:rPr lang="it-IT" sz="2400" b="1" i="1" kern="100" dirty="0">
                <a:effectLst/>
                <a:latin typeface="Times New Roman" panose="02020603050405020304" pitchFamily="18" charset="0"/>
                <a:ea typeface="Calibri" panose="020F0502020204030204" pitchFamily="34" charset="0"/>
                <a:cs typeface="Times New Roman" panose="02020603050405020304" pitchFamily="18" charset="0"/>
              </a:rPr>
              <a:t>di controllo</a:t>
            </a:r>
            <a:r>
              <a:rPr lang="it-IT" sz="2400" i="1" kern="100" dirty="0">
                <a:effectLst/>
                <a:latin typeface="Times New Roman" panose="02020603050405020304" pitchFamily="18" charset="0"/>
                <a:ea typeface="Calibri" panose="020F0502020204030204" pitchFamily="34" charset="0"/>
                <a:cs typeface="Times New Roman" panose="02020603050405020304" pitchFamily="18" charset="0"/>
              </a:rPr>
              <a:t>, anche in relazione alla </a:t>
            </a:r>
            <a:r>
              <a:rPr lang="it-IT" sz="2400" b="1" i="1" kern="100" dirty="0">
                <a:effectLst/>
                <a:latin typeface="Times New Roman" panose="02020603050405020304" pitchFamily="18" charset="0"/>
                <a:ea typeface="Calibri" panose="020F0502020204030204" pitchFamily="34" charset="0"/>
                <a:cs typeface="Times New Roman" panose="02020603050405020304" pitchFamily="18" charset="0"/>
              </a:rPr>
              <a:t>sicurezza</a:t>
            </a:r>
            <a:r>
              <a:rPr lang="it-IT" sz="2400" i="1" kern="100" dirty="0">
                <a:effectLst/>
                <a:latin typeface="Times New Roman" panose="02020603050405020304" pitchFamily="18" charset="0"/>
                <a:ea typeface="Calibri" panose="020F0502020204030204" pitchFamily="34" charset="0"/>
                <a:cs typeface="Times New Roman" panose="02020603050405020304" pitchFamily="18" charset="0"/>
              </a:rPr>
              <a:t> del soggetto critico;</a:t>
            </a:r>
          </a:p>
          <a:p>
            <a:pPr lvl="1" algn="just">
              <a:lnSpc>
                <a:spcPct val="107000"/>
              </a:lnSpc>
              <a:spcAft>
                <a:spcPts val="800"/>
              </a:spcAft>
            </a:pPr>
            <a:r>
              <a:rPr lang="it-IT" sz="2400" i="1" kern="100" dirty="0">
                <a:effectLst/>
                <a:latin typeface="Times New Roman" panose="02020603050405020304" pitchFamily="18" charset="0"/>
                <a:ea typeface="Calibri" panose="020F0502020204030204" pitchFamily="34" charset="0"/>
                <a:cs typeface="Times New Roman" panose="02020603050405020304" pitchFamily="18" charset="0"/>
              </a:rPr>
              <a:t>c) sono presi in considerazione per L’ASSUNZIONE IN RUOLI che rientrano nei criteri di cui alle lettere a) o b).</a:t>
            </a:r>
          </a:p>
        </p:txBody>
      </p:sp>
    </p:spTree>
    <p:extLst>
      <p:ext uri="{BB962C8B-B14F-4D97-AF65-F5344CB8AC3E}">
        <p14:creationId xmlns:p14="http://schemas.microsoft.com/office/powerpoint/2010/main" val="38264732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937371-5B1F-C988-822D-7D831AA3EB93}"/>
            </a:ext>
          </a:extLst>
        </p:cNvPr>
        <p:cNvGrpSpPr/>
        <p:nvPr/>
      </p:nvGrpSpPr>
      <p:grpSpPr>
        <a:xfrm>
          <a:off x="0" y="0"/>
          <a:ext cx="0" cy="0"/>
          <a:chOff x="0" y="0"/>
          <a:chExt cx="0" cy="0"/>
        </a:xfrm>
      </p:grpSpPr>
      <p:sp>
        <p:nvSpPr>
          <p:cNvPr id="15" name="Titolo 14">
            <a:extLst>
              <a:ext uri="{FF2B5EF4-FFF2-40B4-BE49-F238E27FC236}">
                <a16:creationId xmlns:a16="http://schemas.microsoft.com/office/drawing/2014/main" id="{910A3D08-3D12-614D-03D1-2C5E0A4AE82F}"/>
              </a:ext>
            </a:extLst>
          </p:cNvPr>
          <p:cNvSpPr>
            <a:spLocks noGrp="1"/>
          </p:cNvSpPr>
          <p:nvPr>
            <p:ph type="title"/>
          </p:nvPr>
        </p:nvSpPr>
        <p:spPr>
          <a:xfrm>
            <a:off x="550862" y="549275"/>
            <a:ext cx="11091600" cy="1332000"/>
          </a:xfrm>
        </p:spPr>
        <p:txBody>
          <a:bodyPr vert="horz" wrap="square" lIns="0" tIns="0" rIns="0" bIns="0" rtlCol="0" anchor="t" anchorCtr="0">
            <a:normAutofit/>
          </a:bodyPr>
          <a:lstStyle/>
          <a:p>
            <a:pPr rtl="0"/>
            <a:r>
              <a:rPr lang="it-IT" dirty="0"/>
              <a:t>	</a:t>
            </a:r>
          </a:p>
        </p:txBody>
      </p:sp>
      <p:sp>
        <p:nvSpPr>
          <p:cNvPr id="20" name="Date Placeholder 3">
            <a:extLst>
              <a:ext uri="{FF2B5EF4-FFF2-40B4-BE49-F238E27FC236}">
                <a16:creationId xmlns:a16="http://schemas.microsoft.com/office/drawing/2014/main" id="{B688514D-F31C-6146-EA40-B65AE3F7D25C}"/>
              </a:ext>
            </a:extLst>
          </p:cNvPr>
          <p:cNvSpPr>
            <a:spLocks noGrp="1"/>
          </p:cNvSpPr>
          <p:nvPr>
            <p:ph type="dt" sz="half" idx="10"/>
          </p:nvPr>
        </p:nvSpPr>
        <p:spPr>
          <a:xfrm>
            <a:off x="550863" y="6507212"/>
            <a:ext cx="2628900" cy="153888"/>
          </a:xfrm>
        </p:spPr>
        <p:txBody>
          <a:bodyPr wrap="square" anchor="ctr">
            <a:normAutofit/>
          </a:bodyPr>
          <a:lstStyle/>
          <a:p>
            <a:pPr rtl="0">
              <a:spcAft>
                <a:spcPts val="600"/>
              </a:spcAft>
            </a:pPr>
            <a:r>
              <a:rPr lang="it-IT"/>
              <a:t>Martedì 2 febbraio 20XX</a:t>
            </a:r>
          </a:p>
        </p:txBody>
      </p:sp>
      <p:sp>
        <p:nvSpPr>
          <p:cNvPr id="22" name="Footer Placeholder 4">
            <a:extLst>
              <a:ext uri="{FF2B5EF4-FFF2-40B4-BE49-F238E27FC236}">
                <a16:creationId xmlns:a16="http://schemas.microsoft.com/office/drawing/2014/main" id="{13CFD87F-2495-FDA2-0147-B1D7DCD74DEF}"/>
              </a:ext>
            </a:extLst>
          </p:cNvPr>
          <p:cNvSpPr>
            <a:spLocks noGrp="1"/>
          </p:cNvSpPr>
          <p:nvPr>
            <p:ph type="ftr" sz="quarter" idx="11"/>
          </p:nvPr>
        </p:nvSpPr>
        <p:spPr>
          <a:xfrm>
            <a:off x="3359150" y="6507212"/>
            <a:ext cx="6379210" cy="153888"/>
          </a:xfrm>
        </p:spPr>
        <p:txBody>
          <a:bodyPr wrap="square" anchor="ctr">
            <a:normAutofit/>
          </a:bodyPr>
          <a:lstStyle/>
          <a:p>
            <a:pPr rtl="0">
              <a:spcAft>
                <a:spcPts val="600"/>
              </a:spcAft>
            </a:pPr>
            <a:r>
              <a:rPr lang="it-IT"/>
              <a:t>Testo del piè di pagina di esempio</a:t>
            </a:r>
          </a:p>
        </p:txBody>
      </p:sp>
      <p:sp>
        <p:nvSpPr>
          <p:cNvPr id="4" name="Segnaposto numero diapositiva 3">
            <a:extLst>
              <a:ext uri="{FF2B5EF4-FFF2-40B4-BE49-F238E27FC236}">
                <a16:creationId xmlns:a16="http://schemas.microsoft.com/office/drawing/2014/main" id="{D1CA1733-B860-760A-EEF6-12948EAE74D2}"/>
              </a:ext>
            </a:extLst>
          </p:cNvPr>
          <p:cNvSpPr>
            <a:spLocks noGrp="1"/>
          </p:cNvSpPr>
          <p:nvPr>
            <p:ph type="sldNum" sz="quarter" idx="12"/>
          </p:nvPr>
        </p:nvSpPr>
        <p:spPr>
          <a:xfrm>
            <a:off x="9948863" y="6507212"/>
            <a:ext cx="1692274" cy="153888"/>
          </a:xfrm>
        </p:spPr>
        <p:txBody>
          <a:bodyPr wrap="square" rtlCol="0" anchor="ctr">
            <a:normAutofit/>
          </a:bodyPr>
          <a:lstStyle/>
          <a:p>
            <a:pPr rtl="0">
              <a:spcAft>
                <a:spcPts val="600"/>
              </a:spcAft>
            </a:pPr>
            <a:fld id="{DBA1B0FB-D917-4C8C-928F-313BD683BF39}" type="slidenum">
              <a:rPr lang="it-IT" smtClean="0"/>
              <a:pPr rtl="0">
                <a:spcAft>
                  <a:spcPts val="600"/>
                </a:spcAft>
              </a:pPr>
              <a:t>38</a:t>
            </a:fld>
            <a:endParaRPr lang="it-IT"/>
          </a:p>
        </p:txBody>
      </p:sp>
      <p:graphicFrame>
        <p:nvGraphicFramePr>
          <p:cNvPr id="2" name="Tabella 1">
            <a:extLst>
              <a:ext uri="{FF2B5EF4-FFF2-40B4-BE49-F238E27FC236}">
                <a16:creationId xmlns:a16="http://schemas.microsoft.com/office/drawing/2014/main" id="{B29D93D7-7F1B-E6E1-469C-00C49FC55F67}"/>
              </a:ext>
            </a:extLst>
          </p:cNvPr>
          <p:cNvGraphicFramePr>
            <a:graphicFrameLocks noGrp="1"/>
          </p:cNvGraphicFramePr>
          <p:nvPr>
            <p:extLst>
              <p:ext uri="{D42A27DB-BD31-4B8C-83A1-F6EECF244321}">
                <p14:modId xmlns:p14="http://schemas.microsoft.com/office/powerpoint/2010/main" val="716286551"/>
              </p:ext>
            </p:extLst>
          </p:nvPr>
        </p:nvGraphicFramePr>
        <p:xfrm>
          <a:off x="194469" y="1337187"/>
          <a:ext cx="11803061" cy="5323913"/>
        </p:xfrm>
        <a:graphic>
          <a:graphicData uri="http://schemas.openxmlformats.org/drawingml/2006/table">
            <a:tbl>
              <a:tblPr firstRow="1" firstCol="1" bandRow="1">
                <a:tableStyleId>{8A107856-5554-42FB-B03E-39F5DBC370BA}</a:tableStyleId>
              </a:tblPr>
              <a:tblGrid>
                <a:gridCol w="3701898">
                  <a:extLst>
                    <a:ext uri="{9D8B030D-6E8A-4147-A177-3AD203B41FA5}">
                      <a16:colId xmlns:a16="http://schemas.microsoft.com/office/drawing/2014/main" val="236771166"/>
                    </a:ext>
                  </a:extLst>
                </a:gridCol>
                <a:gridCol w="3701898">
                  <a:extLst>
                    <a:ext uri="{9D8B030D-6E8A-4147-A177-3AD203B41FA5}">
                      <a16:colId xmlns:a16="http://schemas.microsoft.com/office/drawing/2014/main" val="518150749"/>
                    </a:ext>
                  </a:extLst>
                </a:gridCol>
                <a:gridCol w="4399265">
                  <a:extLst>
                    <a:ext uri="{9D8B030D-6E8A-4147-A177-3AD203B41FA5}">
                      <a16:colId xmlns:a16="http://schemas.microsoft.com/office/drawing/2014/main" val="861789170"/>
                    </a:ext>
                  </a:extLst>
                </a:gridCol>
              </a:tblGrid>
              <a:tr h="266449">
                <a:tc gridSpan="3">
                  <a:txBody>
                    <a:bodyPr/>
                    <a:lstStyle/>
                    <a:p>
                      <a:pPr algn="ctr">
                        <a:lnSpc>
                          <a:spcPct val="107000"/>
                        </a:lnSpc>
                        <a:spcAft>
                          <a:spcPts val="800"/>
                        </a:spcAft>
                      </a:pPr>
                      <a:r>
                        <a:rPr lang="it-IT" sz="1600" kern="0" dirty="0">
                          <a:effectLst/>
                        </a:rPr>
                        <a:t>Background Check</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3938" marR="63938" marT="0" marB="0" anchor="ct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328628364"/>
                  </a:ext>
                </a:extLst>
              </a:tr>
              <a:tr h="266449">
                <a:tc>
                  <a:txBody>
                    <a:bodyPr/>
                    <a:lstStyle/>
                    <a:p>
                      <a:pPr algn="ctr">
                        <a:lnSpc>
                          <a:spcPct val="107000"/>
                        </a:lnSpc>
                        <a:spcAft>
                          <a:spcPts val="800"/>
                        </a:spcAft>
                      </a:pPr>
                      <a:r>
                        <a:rPr lang="it-IT" sz="1600" kern="0" dirty="0">
                          <a:effectLst/>
                        </a:rPr>
                        <a:t>Direttiva CER</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3938" marR="63938" marT="0" marB="0" anchor="ctr"/>
                </a:tc>
                <a:tc gridSpan="2">
                  <a:txBody>
                    <a:bodyPr/>
                    <a:lstStyle/>
                    <a:p>
                      <a:pPr algn="ctr">
                        <a:lnSpc>
                          <a:spcPct val="107000"/>
                        </a:lnSpc>
                        <a:spcAft>
                          <a:spcPts val="800"/>
                        </a:spcAft>
                      </a:pPr>
                      <a:r>
                        <a:rPr lang="it-IT" sz="1600" b="1" kern="0" dirty="0">
                          <a:effectLst/>
                        </a:rPr>
                        <a:t>Aviazione civile</a:t>
                      </a:r>
                      <a:endParaRPr lang="it-IT" sz="16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3938" marR="63938" marT="0" marB="0" anchor="ctr"/>
                </a:tc>
                <a:tc hMerge="1">
                  <a:txBody>
                    <a:bodyPr/>
                    <a:lstStyle/>
                    <a:p>
                      <a:endParaRPr lang="it-IT"/>
                    </a:p>
                  </a:txBody>
                  <a:tcPr/>
                </a:tc>
                <a:extLst>
                  <a:ext uri="{0D108BD9-81ED-4DB2-BD59-A6C34878D82A}">
                    <a16:rowId xmlns:a16="http://schemas.microsoft.com/office/drawing/2014/main" val="1190877312"/>
                  </a:ext>
                </a:extLst>
              </a:tr>
              <a:tr h="266449">
                <a:tc>
                  <a:txBody>
                    <a:bodyPr/>
                    <a:lstStyle/>
                    <a:p>
                      <a:pPr algn="ctr">
                        <a:lnSpc>
                          <a:spcPct val="107000"/>
                        </a:lnSpc>
                        <a:spcAft>
                          <a:spcPts val="800"/>
                        </a:spcAft>
                      </a:pPr>
                      <a:r>
                        <a:rPr lang="it-IT" sz="1600" kern="0" dirty="0">
                          <a:effectLst/>
                        </a:rPr>
                        <a:t>Controllo dei precedenti</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3938" marR="63938" marT="0" marB="0" anchor="ctr"/>
                </a:tc>
                <a:tc>
                  <a:txBody>
                    <a:bodyPr/>
                    <a:lstStyle/>
                    <a:p>
                      <a:pPr algn="ctr">
                        <a:lnSpc>
                          <a:spcPct val="107000"/>
                        </a:lnSpc>
                        <a:spcAft>
                          <a:spcPts val="800"/>
                        </a:spcAft>
                      </a:pPr>
                      <a:r>
                        <a:rPr lang="it-IT" sz="1600" b="1" kern="0" dirty="0">
                          <a:effectLst/>
                        </a:rPr>
                        <a:t>Controllo dei precedenti normale</a:t>
                      </a:r>
                      <a:endParaRPr lang="it-IT" sz="16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3938" marR="63938" marT="0" marB="0" anchor="ctr"/>
                </a:tc>
                <a:tc>
                  <a:txBody>
                    <a:bodyPr/>
                    <a:lstStyle/>
                    <a:p>
                      <a:pPr algn="ctr">
                        <a:lnSpc>
                          <a:spcPct val="107000"/>
                        </a:lnSpc>
                        <a:spcAft>
                          <a:spcPts val="800"/>
                        </a:spcAft>
                      </a:pPr>
                      <a:r>
                        <a:rPr lang="it-IT" sz="1600" b="1" kern="0" dirty="0">
                          <a:effectLst/>
                        </a:rPr>
                        <a:t>Controllo dei precedenti rafforzato</a:t>
                      </a:r>
                      <a:endParaRPr lang="it-IT" sz="16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3938" marR="63938" marT="0" marB="0" anchor="ctr"/>
                </a:tc>
                <a:extLst>
                  <a:ext uri="{0D108BD9-81ED-4DB2-BD59-A6C34878D82A}">
                    <a16:rowId xmlns:a16="http://schemas.microsoft.com/office/drawing/2014/main" val="3656785388"/>
                  </a:ext>
                </a:extLst>
              </a:tr>
              <a:tr h="3391012">
                <a:tc>
                  <a:txBody>
                    <a:bodyPr/>
                    <a:lstStyle/>
                    <a:p>
                      <a:pPr marL="342900" lvl="0" indent="-342900" algn="just">
                        <a:lnSpc>
                          <a:spcPct val="107000"/>
                        </a:lnSpc>
                        <a:buFont typeface="+mj-lt"/>
                        <a:buAutoNum type="arabicPeriod"/>
                      </a:pPr>
                      <a:r>
                        <a:rPr lang="it-IT" sz="1600" b="0" kern="0" dirty="0">
                          <a:effectLst/>
                        </a:rPr>
                        <a:t>Il controllo dei precedenti personali di cui al paragrafo 1, come minimo:</a:t>
                      </a:r>
                      <a:endParaRPr lang="it-IT" sz="1600" b="0" kern="100" dirty="0">
                        <a:effectLst/>
                      </a:endParaRPr>
                    </a:p>
                    <a:p>
                      <a:pPr marL="742950" lvl="1" indent="-285750" algn="just">
                        <a:lnSpc>
                          <a:spcPct val="107000"/>
                        </a:lnSpc>
                        <a:buFont typeface="+mj-lt"/>
                        <a:buAutoNum type="alphaLcParenR"/>
                      </a:pPr>
                      <a:r>
                        <a:rPr lang="it-IT" sz="1600" b="0" kern="0" dirty="0">
                          <a:effectLst/>
                        </a:rPr>
                        <a:t>conferma l’identità della persona che è soggetta al controllo dei precedenti personali;</a:t>
                      </a:r>
                      <a:endParaRPr lang="it-IT" sz="1600" b="0" kern="100" dirty="0">
                        <a:effectLst/>
                      </a:endParaRPr>
                    </a:p>
                    <a:p>
                      <a:pPr marL="742950" lvl="1" indent="-285750" algn="just">
                        <a:lnSpc>
                          <a:spcPct val="107000"/>
                        </a:lnSpc>
                        <a:spcAft>
                          <a:spcPts val="800"/>
                        </a:spcAft>
                        <a:buFont typeface="+mj-lt"/>
                        <a:buAutoNum type="alphaLcParenR"/>
                      </a:pPr>
                      <a:r>
                        <a:rPr lang="it-IT" sz="1600" b="0" kern="0" dirty="0">
                          <a:effectLst/>
                        </a:rPr>
                        <a:t>verifica i precedenti penali di tale persona per quanto riguarda reati rilevanti ai fini di uno specifico ruolo.</a:t>
                      </a:r>
                      <a:endParaRPr lang="it-IT" sz="1600" b="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3938" marR="63938" marT="0" marB="0"/>
                </a:tc>
                <a:tc>
                  <a:txBody>
                    <a:bodyPr/>
                    <a:lstStyle/>
                    <a:p>
                      <a:pPr algn="just">
                        <a:lnSpc>
                          <a:spcPct val="107000"/>
                        </a:lnSpc>
                        <a:spcAft>
                          <a:spcPts val="800"/>
                        </a:spcAft>
                      </a:pPr>
                      <a:r>
                        <a:rPr lang="it-IT" sz="1600" kern="0" dirty="0">
                          <a:effectLst/>
                        </a:rPr>
                        <a:t>11.1.4. (omissis) un controllo standard dei precedenti personali deve come minimo:</a:t>
                      </a:r>
                      <a:endParaRPr lang="it-IT" sz="1600" kern="100" dirty="0">
                        <a:effectLst/>
                      </a:endParaRPr>
                    </a:p>
                    <a:p>
                      <a:pPr marL="342900" lvl="0" indent="-342900" algn="just">
                        <a:lnSpc>
                          <a:spcPct val="107000"/>
                        </a:lnSpc>
                        <a:buFont typeface="+mj-lt"/>
                        <a:buAutoNum type="alphaLcParenR"/>
                      </a:pPr>
                      <a:r>
                        <a:rPr lang="it-IT" sz="1600" kern="0" dirty="0">
                          <a:effectLst/>
                        </a:rPr>
                        <a:t>stabilire l'identità della persona sulla base delle prove documentali;</a:t>
                      </a:r>
                      <a:endParaRPr lang="it-IT" sz="1600" kern="100" dirty="0">
                        <a:effectLst/>
                      </a:endParaRPr>
                    </a:p>
                    <a:p>
                      <a:pPr marL="342900" lvl="0" indent="-342900" algn="just">
                        <a:lnSpc>
                          <a:spcPct val="107000"/>
                        </a:lnSpc>
                        <a:buFont typeface="+mj-lt"/>
                        <a:buAutoNum type="alphaLcParenR"/>
                      </a:pPr>
                      <a:r>
                        <a:rPr lang="it-IT" sz="1600" kern="0" dirty="0">
                          <a:effectLst/>
                        </a:rPr>
                        <a:t>verificare eventuali precedenti penali in tutti gli Stati di residenza almeno durante gli ultimi 5 anni;</a:t>
                      </a:r>
                      <a:endParaRPr lang="it-IT" sz="1600" kern="100" dirty="0">
                        <a:effectLst/>
                      </a:endParaRPr>
                    </a:p>
                    <a:p>
                      <a:pPr marL="342900" lvl="0" indent="-342900" algn="just">
                        <a:lnSpc>
                          <a:spcPct val="107000"/>
                        </a:lnSpc>
                        <a:spcAft>
                          <a:spcPts val="800"/>
                        </a:spcAft>
                        <a:buFont typeface="+mj-lt"/>
                        <a:buAutoNum type="alphaLcParenR"/>
                      </a:pPr>
                      <a:r>
                        <a:rPr lang="it-IT" sz="1600" kern="0" dirty="0">
                          <a:effectLst/>
                        </a:rPr>
                        <a:t>verificare l'attività professionale, gli studi ed eventuali interruzioni come minimo durante gli ultimi 5 anni.</a:t>
                      </a:r>
                      <a:endParaRPr lang="it-IT" sz="1600" kern="100" dirty="0">
                        <a:effectLst/>
                      </a:endParaRPr>
                    </a:p>
                    <a:p>
                      <a:pPr>
                        <a:lnSpc>
                          <a:spcPct val="107000"/>
                        </a:lnSpc>
                        <a:spcAft>
                          <a:spcPts val="800"/>
                        </a:spcAft>
                      </a:pPr>
                      <a:r>
                        <a:rPr lang="it-IT" sz="1600" kern="0" dirty="0">
                          <a:effectLst/>
                        </a:rPr>
                        <a:t> </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3938" marR="63938" marT="0" marB="0"/>
                </a:tc>
                <a:tc>
                  <a:txBody>
                    <a:bodyPr/>
                    <a:lstStyle/>
                    <a:p>
                      <a:pPr>
                        <a:lnSpc>
                          <a:spcPct val="107000"/>
                        </a:lnSpc>
                        <a:spcAft>
                          <a:spcPts val="800"/>
                        </a:spcAft>
                      </a:pPr>
                      <a:r>
                        <a:rPr lang="it-IT" sz="1600" kern="0" dirty="0">
                          <a:effectLst/>
                        </a:rPr>
                        <a:t>11.1.3. (omissis)il controllo rafforzato dei precedenti personali deve come minimo:</a:t>
                      </a:r>
                      <a:endParaRPr lang="it-IT" sz="1600" kern="100" dirty="0">
                        <a:effectLst/>
                      </a:endParaRPr>
                    </a:p>
                    <a:p>
                      <a:pPr marL="342900" lvl="0" indent="-342900" algn="just">
                        <a:lnSpc>
                          <a:spcPct val="107000"/>
                        </a:lnSpc>
                        <a:buFont typeface="+mj-lt"/>
                        <a:buAutoNum type="alphaLcParenR"/>
                      </a:pPr>
                      <a:r>
                        <a:rPr lang="it-IT" sz="1600" kern="0" dirty="0">
                          <a:effectLst/>
                        </a:rPr>
                        <a:t>stabilire l'identità della persona sulla base delle prove documentali;</a:t>
                      </a:r>
                      <a:endParaRPr lang="it-IT" sz="1600" kern="100" dirty="0">
                        <a:effectLst/>
                      </a:endParaRPr>
                    </a:p>
                    <a:p>
                      <a:pPr marL="342900" lvl="0" indent="-342900" algn="just">
                        <a:lnSpc>
                          <a:spcPct val="107000"/>
                        </a:lnSpc>
                        <a:buFont typeface="+mj-lt"/>
                        <a:buAutoNum type="alphaLcParenR"/>
                      </a:pPr>
                      <a:r>
                        <a:rPr lang="it-IT" sz="1600" kern="0" dirty="0">
                          <a:effectLst/>
                        </a:rPr>
                        <a:t>verificare eventuali precedenti penali in tutti gli Stati di residenza almeno durante gli ultimi 5 anni;</a:t>
                      </a:r>
                      <a:endParaRPr lang="it-IT" sz="1600" kern="100" dirty="0">
                        <a:effectLst/>
                      </a:endParaRPr>
                    </a:p>
                    <a:p>
                      <a:pPr marL="342900" lvl="0" indent="-342900" algn="just">
                        <a:lnSpc>
                          <a:spcPct val="107000"/>
                        </a:lnSpc>
                        <a:buFont typeface="+mj-lt"/>
                        <a:buAutoNum type="alphaLcParenR"/>
                      </a:pPr>
                      <a:r>
                        <a:rPr lang="it-IT" sz="1600" kern="0" dirty="0">
                          <a:effectLst/>
                        </a:rPr>
                        <a:t>verificare l'attività professionale, gli studi ed eventuali interruzioni come minimo durante gli ultimi 5 anni;</a:t>
                      </a:r>
                      <a:endParaRPr lang="it-IT" sz="1600" kern="100" dirty="0">
                        <a:effectLst/>
                      </a:endParaRPr>
                    </a:p>
                    <a:p>
                      <a:pPr marL="342900" lvl="0" indent="-342900" algn="just">
                        <a:lnSpc>
                          <a:spcPct val="107000"/>
                        </a:lnSpc>
                        <a:spcAft>
                          <a:spcPts val="800"/>
                        </a:spcAft>
                        <a:buFont typeface="+mj-lt"/>
                        <a:buAutoNum type="alphaLcParenR"/>
                      </a:pPr>
                      <a:r>
                        <a:rPr lang="it-IT" sz="1600" kern="0" dirty="0">
                          <a:effectLst/>
                        </a:rPr>
                        <a:t>verificare dati di intelligence e ogni altra informazione pertinente a disposizione delle autorità nazionali competenti che possono, a loro avviso, essere rilevanti ai fini dell'idoneità di una persona a svolgere mansioni che richiedono un controllo rafforzato dei precedenti personali.</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3938" marR="63938" marT="0" marB="0"/>
                </a:tc>
                <a:extLst>
                  <a:ext uri="{0D108BD9-81ED-4DB2-BD59-A6C34878D82A}">
                    <a16:rowId xmlns:a16="http://schemas.microsoft.com/office/drawing/2014/main" val="805592117"/>
                  </a:ext>
                </a:extLst>
              </a:tr>
            </a:tbl>
          </a:graphicData>
        </a:graphic>
      </p:graphicFrame>
      <p:sp>
        <p:nvSpPr>
          <p:cNvPr id="10" name="Titolo 14">
            <a:extLst>
              <a:ext uri="{FF2B5EF4-FFF2-40B4-BE49-F238E27FC236}">
                <a16:creationId xmlns:a16="http://schemas.microsoft.com/office/drawing/2014/main" id="{4CAF90CD-7C07-7B81-4B1D-C44D11469A94}"/>
              </a:ext>
            </a:extLst>
          </p:cNvPr>
          <p:cNvSpPr txBox="1">
            <a:spLocks/>
          </p:cNvSpPr>
          <p:nvPr/>
        </p:nvSpPr>
        <p:spPr>
          <a:xfrm>
            <a:off x="728396" y="382079"/>
            <a:ext cx="11091600" cy="1332000"/>
          </a:xfrm>
          <a:prstGeom prst="rect">
            <a:avLst/>
          </a:prstGeom>
        </p:spPr>
        <p:txBody>
          <a:bodyPr vert="horz" wrap="square" lIns="0" tIns="0" rIns="0" bIns="0" rtlCol="0" anchor="t" anchorCtr="0">
            <a:normAutofit/>
          </a:bodyPr>
          <a:lstStyle>
            <a:lvl1pPr algn="l" defTabSz="914400" rtl="0" eaLnBrk="1" latinLnBrk="0" hangingPunct="1">
              <a:lnSpc>
                <a:spcPct val="90000"/>
              </a:lnSpc>
              <a:spcBef>
                <a:spcPct val="0"/>
              </a:spcBef>
              <a:buNone/>
              <a:defRPr lang="it-IT" sz="4800" kern="1200" dirty="0">
                <a:solidFill>
                  <a:schemeClr val="tx1"/>
                </a:solidFill>
                <a:latin typeface="+mj-lt"/>
                <a:ea typeface="+mj-ea"/>
                <a:cs typeface="+mj-cs"/>
              </a:defRPr>
            </a:lvl1pPr>
          </a:lstStyle>
          <a:p>
            <a:r>
              <a:rPr lang="it-IT" dirty="0"/>
              <a:t>Controlli dei precedenti personali (art. 14)</a:t>
            </a:r>
          </a:p>
        </p:txBody>
      </p:sp>
    </p:spTree>
    <p:extLst>
      <p:ext uri="{BB962C8B-B14F-4D97-AF65-F5344CB8AC3E}">
        <p14:creationId xmlns:p14="http://schemas.microsoft.com/office/powerpoint/2010/main" val="33334177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E70E62-50A3-8635-3BD9-95E9B004ED09}"/>
            </a:ext>
          </a:extLst>
        </p:cNvPr>
        <p:cNvGrpSpPr/>
        <p:nvPr/>
      </p:nvGrpSpPr>
      <p:grpSpPr>
        <a:xfrm>
          <a:off x="0" y="0"/>
          <a:ext cx="0" cy="0"/>
          <a:chOff x="0" y="0"/>
          <a:chExt cx="0" cy="0"/>
        </a:xfrm>
      </p:grpSpPr>
      <p:sp>
        <p:nvSpPr>
          <p:cNvPr id="15" name="Titolo 14">
            <a:extLst>
              <a:ext uri="{FF2B5EF4-FFF2-40B4-BE49-F238E27FC236}">
                <a16:creationId xmlns:a16="http://schemas.microsoft.com/office/drawing/2014/main" id="{E0E7CA39-458D-2BF9-4774-B95658D66BD1}"/>
              </a:ext>
            </a:extLst>
          </p:cNvPr>
          <p:cNvSpPr>
            <a:spLocks noGrp="1"/>
          </p:cNvSpPr>
          <p:nvPr>
            <p:ph type="title"/>
          </p:nvPr>
        </p:nvSpPr>
        <p:spPr>
          <a:xfrm>
            <a:off x="550862" y="549275"/>
            <a:ext cx="11091600" cy="1332000"/>
          </a:xfrm>
        </p:spPr>
        <p:txBody>
          <a:bodyPr vert="horz" wrap="square" lIns="0" tIns="0" rIns="0" bIns="0" rtlCol="0" anchor="t" anchorCtr="0">
            <a:normAutofit/>
          </a:bodyPr>
          <a:lstStyle/>
          <a:p>
            <a:pPr rtl="0"/>
            <a:r>
              <a:rPr lang="it-IT" dirty="0"/>
              <a:t>	</a:t>
            </a:r>
          </a:p>
        </p:txBody>
      </p:sp>
      <p:sp>
        <p:nvSpPr>
          <p:cNvPr id="4" name="Segnaposto numero diapositiva 3">
            <a:extLst>
              <a:ext uri="{FF2B5EF4-FFF2-40B4-BE49-F238E27FC236}">
                <a16:creationId xmlns:a16="http://schemas.microsoft.com/office/drawing/2014/main" id="{8EC0B980-56B8-F338-9B46-A1B7D3131BBB}"/>
              </a:ext>
            </a:extLst>
          </p:cNvPr>
          <p:cNvSpPr>
            <a:spLocks noGrp="1"/>
          </p:cNvSpPr>
          <p:nvPr>
            <p:ph type="sldNum" sz="quarter" idx="12"/>
          </p:nvPr>
        </p:nvSpPr>
        <p:spPr>
          <a:xfrm>
            <a:off x="9948863" y="6507212"/>
            <a:ext cx="1692274" cy="153888"/>
          </a:xfrm>
        </p:spPr>
        <p:txBody>
          <a:bodyPr wrap="square" rtlCol="0" anchor="ctr">
            <a:normAutofit/>
          </a:bodyPr>
          <a:lstStyle/>
          <a:p>
            <a:pPr rtl="0">
              <a:spcAft>
                <a:spcPts val="600"/>
              </a:spcAft>
            </a:pPr>
            <a:fld id="{DBA1B0FB-D917-4C8C-928F-313BD683BF39}" type="slidenum">
              <a:rPr lang="it-IT" smtClean="0"/>
              <a:pPr rtl="0">
                <a:spcAft>
                  <a:spcPts val="600"/>
                </a:spcAft>
              </a:pPr>
              <a:t>39</a:t>
            </a:fld>
            <a:endParaRPr lang="it-IT"/>
          </a:p>
        </p:txBody>
      </p:sp>
      <p:sp>
        <p:nvSpPr>
          <p:cNvPr id="5" name="Titolo 14">
            <a:extLst>
              <a:ext uri="{FF2B5EF4-FFF2-40B4-BE49-F238E27FC236}">
                <a16:creationId xmlns:a16="http://schemas.microsoft.com/office/drawing/2014/main" id="{7296A84E-D4A5-D0C0-3DCF-BE05CC226E2C}"/>
              </a:ext>
            </a:extLst>
          </p:cNvPr>
          <p:cNvSpPr txBox="1">
            <a:spLocks/>
          </p:cNvSpPr>
          <p:nvPr/>
        </p:nvSpPr>
        <p:spPr>
          <a:xfrm>
            <a:off x="703262" y="472331"/>
            <a:ext cx="11091600" cy="1332000"/>
          </a:xfrm>
          <a:prstGeom prst="rect">
            <a:avLst/>
          </a:prstGeom>
        </p:spPr>
        <p:txBody>
          <a:bodyPr vert="horz" wrap="square" lIns="0" tIns="0" rIns="0" bIns="0" rtlCol="0" anchor="t" anchorCtr="0">
            <a:normAutofit/>
          </a:bodyPr>
          <a:lstStyle>
            <a:lvl1pPr algn="l" defTabSz="914400" rtl="0" eaLnBrk="1" latinLnBrk="0" hangingPunct="1">
              <a:lnSpc>
                <a:spcPct val="90000"/>
              </a:lnSpc>
              <a:spcBef>
                <a:spcPct val="0"/>
              </a:spcBef>
              <a:buNone/>
              <a:defRPr lang="it-IT" sz="4800" kern="1200" dirty="0">
                <a:solidFill>
                  <a:schemeClr val="tx1"/>
                </a:solidFill>
                <a:latin typeface="+mj-lt"/>
                <a:ea typeface="+mj-ea"/>
                <a:cs typeface="+mj-cs"/>
              </a:defRPr>
            </a:lvl1pPr>
          </a:lstStyle>
          <a:p>
            <a:r>
              <a:rPr lang="it-IT" dirty="0"/>
              <a:t>Controlli dei precedenti personali (art. 14)</a:t>
            </a:r>
          </a:p>
        </p:txBody>
      </p:sp>
      <p:graphicFrame>
        <p:nvGraphicFramePr>
          <p:cNvPr id="6" name="Tabella 5">
            <a:extLst>
              <a:ext uri="{FF2B5EF4-FFF2-40B4-BE49-F238E27FC236}">
                <a16:creationId xmlns:a16="http://schemas.microsoft.com/office/drawing/2014/main" id="{6925D10A-3D36-5CF1-6FF4-C969C1BC0B89}"/>
              </a:ext>
            </a:extLst>
          </p:cNvPr>
          <p:cNvGraphicFramePr>
            <a:graphicFrameLocks noGrp="1"/>
          </p:cNvGraphicFramePr>
          <p:nvPr>
            <p:extLst>
              <p:ext uri="{D42A27DB-BD31-4B8C-83A1-F6EECF244321}">
                <p14:modId xmlns:p14="http://schemas.microsoft.com/office/powerpoint/2010/main" val="2005017786"/>
              </p:ext>
            </p:extLst>
          </p:nvPr>
        </p:nvGraphicFramePr>
        <p:xfrm>
          <a:off x="703262" y="1433321"/>
          <a:ext cx="10606890" cy="4857338"/>
        </p:xfrm>
        <a:graphic>
          <a:graphicData uri="http://schemas.openxmlformats.org/drawingml/2006/table">
            <a:tbl>
              <a:tblPr firstRow="1" firstCol="1" bandRow="1">
                <a:tableStyleId>{8A107856-5554-42FB-B03E-39F5DBC370BA}</a:tableStyleId>
              </a:tblPr>
              <a:tblGrid>
                <a:gridCol w="5303445">
                  <a:extLst>
                    <a:ext uri="{9D8B030D-6E8A-4147-A177-3AD203B41FA5}">
                      <a16:colId xmlns:a16="http://schemas.microsoft.com/office/drawing/2014/main" val="98458167"/>
                    </a:ext>
                  </a:extLst>
                </a:gridCol>
                <a:gridCol w="5303445">
                  <a:extLst>
                    <a:ext uri="{9D8B030D-6E8A-4147-A177-3AD203B41FA5}">
                      <a16:colId xmlns:a16="http://schemas.microsoft.com/office/drawing/2014/main" val="1750921609"/>
                    </a:ext>
                  </a:extLst>
                </a:gridCol>
              </a:tblGrid>
              <a:tr h="245963">
                <a:tc gridSpan="2">
                  <a:txBody>
                    <a:bodyPr/>
                    <a:lstStyle/>
                    <a:p>
                      <a:pPr algn="ctr">
                        <a:lnSpc>
                          <a:spcPct val="107000"/>
                        </a:lnSpc>
                        <a:spcAft>
                          <a:spcPts val="800"/>
                        </a:spcAft>
                      </a:pPr>
                      <a:r>
                        <a:rPr lang="it-IT" sz="1800" kern="0" dirty="0">
                          <a:effectLst/>
                        </a:rPr>
                        <a:t>Controllo dei precedenti «rafforzato»</a:t>
                      </a:r>
                      <a:endParaRPr lang="it-IT"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it-IT"/>
                    </a:p>
                  </a:txBody>
                  <a:tcPr/>
                </a:tc>
                <a:extLst>
                  <a:ext uri="{0D108BD9-81ED-4DB2-BD59-A6C34878D82A}">
                    <a16:rowId xmlns:a16="http://schemas.microsoft.com/office/drawing/2014/main" val="3794945998"/>
                  </a:ext>
                </a:extLst>
              </a:tr>
              <a:tr h="763057">
                <a:tc>
                  <a:txBody>
                    <a:bodyPr/>
                    <a:lstStyle/>
                    <a:p>
                      <a:pPr algn="ctr">
                        <a:lnSpc>
                          <a:spcPct val="107000"/>
                        </a:lnSpc>
                        <a:spcAft>
                          <a:spcPts val="800"/>
                        </a:spcAft>
                      </a:pPr>
                      <a:r>
                        <a:rPr lang="it-IT" sz="1800" kern="0" dirty="0">
                          <a:effectLst/>
                        </a:rPr>
                        <a:t>Direttiva CER, Considerando 32)</a:t>
                      </a:r>
                      <a:endParaRPr lang="it-IT"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it-IT" sz="1800" b="1" kern="0" dirty="0">
                          <a:effectLst/>
                        </a:rPr>
                        <a:t>Regolamento di Esecuzione (Ue) 2019/103 della Commissione del 23 gennaio 2019, per quanto riguarda il chiarimento, l'armonizzazione e la semplificazione, nonché il rafforzamento, di determinate misure specifiche di sicurezza aerea.</a:t>
                      </a:r>
                      <a:endParaRPr lang="it-IT" sz="18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45376252"/>
                  </a:ext>
                </a:extLst>
              </a:tr>
              <a:tr h="2831433">
                <a:tc>
                  <a:txBody>
                    <a:bodyPr/>
                    <a:lstStyle/>
                    <a:p>
                      <a:pPr algn="just">
                        <a:lnSpc>
                          <a:spcPct val="107000"/>
                        </a:lnSpc>
                        <a:spcAft>
                          <a:spcPts val="800"/>
                        </a:spcAft>
                      </a:pPr>
                      <a:endParaRPr lang="it-IT" sz="1800" b="0" kern="0" dirty="0">
                        <a:effectLst/>
                      </a:endParaRPr>
                    </a:p>
                    <a:p>
                      <a:pPr algn="just">
                        <a:lnSpc>
                          <a:spcPct val="107000"/>
                        </a:lnSpc>
                        <a:spcAft>
                          <a:spcPts val="800"/>
                        </a:spcAft>
                      </a:pPr>
                      <a:r>
                        <a:rPr lang="it-IT" sz="1800" b="0" kern="0" dirty="0">
                          <a:effectLst/>
                        </a:rPr>
                        <a:t>(omissis)… su informazioni di intelligence e su qualsiasi altra informazione oggettiva disponibile che possa essere necessaria per determinare l’idoneità della persona interessata a occupare la funzione in relazione alla quale il soggetto critico ha richiesto un controllo dei precedenti personali. </a:t>
                      </a:r>
                      <a:endParaRPr lang="it-IT" sz="1800" b="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it-IT" sz="1800" kern="0" dirty="0">
                          <a:effectLst/>
                        </a:rPr>
                        <a:t>11.1.3. </a:t>
                      </a:r>
                      <a:endParaRPr lang="it-IT" sz="1800" kern="100" dirty="0">
                        <a:effectLst/>
                      </a:endParaRPr>
                    </a:p>
                    <a:p>
                      <a:pPr algn="just">
                        <a:lnSpc>
                          <a:spcPct val="107000"/>
                        </a:lnSpc>
                        <a:spcAft>
                          <a:spcPts val="800"/>
                        </a:spcAft>
                      </a:pPr>
                      <a:r>
                        <a:rPr lang="it-IT" sz="1800" kern="0" dirty="0">
                          <a:effectLst/>
                        </a:rPr>
                        <a:t>d) verificare dati di intelligence e ogni altra informazione pertinente a disposizione delle autorità nazionali competenti che possono, a loro avviso, essere rilevanti ai fini dell'idoneità di una persona a svolgere mansioni che richiedono un controllo rafforzato dei precedenti personali.</a:t>
                      </a:r>
                      <a:endParaRPr lang="it-IT"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55823831"/>
                  </a:ext>
                </a:extLst>
              </a:tr>
            </a:tbl>
          </a:graphicData>
        </a:graphic>
      </p:graphicFrame>
    </p:spTree>
    <p:extLst>
      <p:ext uri="{BB962C8B-B14F-4D97-AF65-F5344CB8AC3E}">
        <p14:creationId xmlns:p14="http://schemas.microsoft.com/office/powerpoint/2010/main" val="20711872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A2ED91-05A5-8BE5-203D-AB73BEEA9246}"/>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AAAE4C0C-75BD-9A8C-6951-13530DCFCB98}"/>
              </a:ext>
            </a:extLst>
          </p:cNvPr>
          <p:cNvSpPr>
            <a:spLocks noGrp="1"/>
          </p:cNvSpPr>
          <p:nvPr>
            <p:ph type="sldNum" sz="quarter" idx="12"/>
          </p:nvPr>
        </p:nvSpPr>
        <p:spPr>
          <a:xfrm>
            <a:off x="9948863" y="6507212"/>
            <a:ext cx="1692274" cy="153888"/>
          </a:xfrm>
        </p:spPr>
        <p:txBody>
          <a:bodyPr wrap="square" rtlCol="0" anchor="ctr">
            <a:normAutofit/>
          </a:bodyPr>
          <a:lstStyle/>
          <a:p>
            <a:pPr rtl="0">
              <a:spcAft>
                <a:spcPts val="600"/>
              </a:spcAft>
            </a:pPr>
            <a:fld id="{DBA1B0FB-D917-4C8C-928F-313BD683BF39}" type="slidenum">
              <a:rPr lang="it-IT" smtClean="0"/>
              <a:pPr rtl="0">
                <a:spcAft>
                  <a:spcPts val="600"/>
                </a:spcAft>
              </a:pPr>
              <a:t>40</a:t>
            </a:fld>
            <a:endParaRPr lang="it-IT"/>
          </a:p>
        </p:txBody>
      </p:sp>
      <p:sp>
        <p:nvSpPr>
          <p:cNvPr id="3" name="CasellaDiTesto 2">
            <a:extLst>
              <a:ext uri="{FF2B5EF4-FFF2-40B4-BE49-F238E27FC236}">
                <a16:creationId xmlns:a16="http://schemas.microsoft.com/office/drawing/2014/main" id="{EC2FC55F-FBE1-40C5-B020-9E84871E5086}"/>
              </a:ext>
            </a:extLst>
          </p:cNvPr>
          <p:cNvSpPr txBox="1"/>
          <p:nvPr/>
        </p:nvSpPr>
        <p:spPr>
          <a:xfrm>
            <a:off x="938073" y="1625065"/>
            <a:ext cx="10315853" cy="4893647"/>
          </a:xfrm>
          <a:prstGeom prst="rect">
            <a:avLst/>
          </a:prstGeom>
          <a:noFill/>
        </p:spPr>
        <p:txBody>
          <a:bodyPr wrap="square">
            <a:spAutoFit/>
          </a:bodyPr>
          <a:lstStyle/>
          <a:p>
            <a:pPr marL="342900" indent="-342900" algn="just">
              <a:buFont typeface="Wingdings" panose="05000000000000000000" pitchFamily="2" charset="2"/>
              <a:buChar char="ü"/>
            </a:pPr>
            <a:r>
              <a:rPr lang="it-IT" sz="2400" dirty="0"/>
              <a:t>Per l’accesso ai “dati di intelligence” non sarà quindi possibile delegare le attività di controllo al “soggetto critico” in qualità di datore di lavoro legittimato a richiedere la certificazione del casellario giudiziario del dipendente. </a:t>
            </a:r>
          </a:p>
          <a:p>
            <a:pPr marL="342900" indent="-342900" algn="just">
              <a:buFont typeface="Wingdings" panose="05000000000000000000" pitchFamily="2" charset="2"/>
              <a:buChar char="ü"/>
            </a:pPr>
            <a:endParaRPr lang="it-IT" sz="2400" dirty="0"/>
          </a:p>
          <a:p>
            <a:pPr marL="342900" indent="-342900" algn="just">
              <a:buFont typeface="Wingdings" panose="05000000000000000000" pitchFamily="2" charset="2"/>
              <a:buChar char="ü"/>
            </a:pPr>
            <a:r>
              <a:rPr lang="it-IT" sz="2400" dirty="0"/>
              <a:t>Occorrerà di converso la partecipazione attiva di un </a:t>
            </a:r>
            <a:r>
              <a:rPr lang="it-IT" sz="2400" b="1" dirty="0"/>
              <a:t>ufficio di polizia</a:t>
            </a:r>
            <a:r>
              <a:rPr lang="it-IT" sz="2400" dirty="0"/>
              <a:t> dotato delle adeguate autorizzazioni all’accesso dei sistemi informativi istituzionali per procedere a quanto richiesto, in definitiva, dalla Direttiva CER ancorché solo nel Considerando. </a:t>
            </a:r>
          </a:p>
          <a:p>
            <a:pPr marL="342900" indent="-342900" algn="just">
              <a:buFont typeface="Wingdings" panose="05000000000000000000" pitchFamily="2" charset="2"/>
              <a:buChar char="ü"/>
            </a:pPr>
            <a:endParaRPr lang="it-IT" sz="2400" dirty="0"/>
          </a:p>
          <a:p>
            <a:pPr marL="342900" indent="-342900" algn="just">
              <a:buFont typeface="Wingdings" panose="05000000000000000000" pitchFamily="2" charset="2"/>
              <a:buChar char="ü"/>
            </a:pPr>
            <a:r>
              <a:rPr lang="it-IT" sz="2400" dirty="0"/>
              <a:t>E anche questa considerazione, non fa altro che avvalorare la contiguità del destino degli adempimenti dei soggetti critici con quello degli operatori dell’aviazione civile.</a:t>
            </a:r>
          </a:p>
        </p:txBody>
      </p:sp>
      <p:sp>
        <p:nvSpPr>
          <p:cNvPr id="2" name="Titolo 14">
            <a:extLst>
              <a:ext uri="{FF2B5EF4-FFF2-40B4-BE49-F238E27FC236}">
                <a16:creationId xmlns:a16="http://schemas.microsoft.com/office/drawing/2014/main" id="{2771CE86-8817-CF48-FB8B-B3C457879554}"/>
              </a:ext>
            </a:extLst>
          </p:cNvPr>
          <p:cNvSpPr txBox="1">
            <a:spLocks/>
          </p:cNvSpPr>
          <p:nvPr/>
        </p:nvSpPr>
        <p:spPr>
          <a:xfrm>
            <a:off x="550200" y="196900"/>
            <a:ext cx="11091600" cy="1332000"/>
          </a:xfrm>
          <a:prstGeom prst="rect">
            <a:avLst/>
          </a:prstGeom>
        </p:spPr>
        <p:txBody>
          <a:bodyPr vert="horz" wrap="square" lIns="0" tIns="0" rIns="0" bIns="0" rtlCol="0" anchor="ctr" anchorCtr="0">
            <a:normAutofit/>
          </a:bodyPr>
          <a:lstStyle>
            <a:lvl1pPr algn="l" defTabSz="914400" rtl="0" eaLnBrk="1" latinLnBrk="0" hangingPunct="1">
              <a:lnSpc>
                <a:spcPct val="90000"/>
              </a:lnSpc>
              <a:spcBef>
                <a:spcPct val="0"/>
              </a:spcBef>
              <a:buNone/>
              <a:defRPr lang="it-IT" sz="4800" kern="1200" dirty="0">
                <a:solidFill>
                  <a:schemeClr val="tx1"/>
                </a:solidFill>
                <a:latin typeface="+mj-lt"/>
                <a:ea typeface="+mj-ea"/>
                <a:cs typeface="+mj-cs"/>
              </a:defRPr>
            </a:lvl1pPr>
          </a:lstStyle>
          <a:p>
            <a:pPr algn="ctr"/>
            <a:r>
              <a:rPr lang="it-IT" sz="4000" dirty="0"/>
              <a:t>Considerazioni su «</a:t>
            </a:r>
            <a:r>
              <a:rPr lang="it-IT" sz="4000" i="1" dirty="0"/>
              <a:t>Background Check»</a:t>
            </a:r>
            <a:endParaRPr lang="it-IT" sz="4000" dirty="0"/>
          </a:p>
        </p:txBody>
      </p:sp>
    </p:spTree>
    <p:extLst>
      <p:ext uri="{BB962C8B-B14F-4D97-AF65-F5344CB8AC3E}">
        <p14:creationId xmlns:p14="http://schemas.microsoft.com/office/powerpoint/2010/main" val="35859538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BF1899-43A8-3A06-3A7C-6FDC7BF229D1}"/>
            </a:ext>
          </a:extLst>
        </p:cNvPr>
        <p:cNvGrpSpPr/>
        <p:nvPr/>
      </p:nvGrpSpPr>
      <p:grpSpPr>
        <a:xfrm>
          <a:off x="0" y="0"/>
          <a:ext cx="0" cy="0"/>
          <a:chOff x="0" y="0"/>
          <a:chExt cx="0" cy="0"/>
        </a:xfrm>
      </p:grpSpPr>
      <p:sp>
        <p:nvSpPr>
          <p:cNvPr id="15" name="Titolo 14">
            <a:extLst>
              <a:ext uri="{FF2B5EF4-FFF2-40B4-BE49-F238E27FC236}">
                <a16:creationId xmlns:a16="http://schemas.microsoft.com/office/drawing/2014/main" id="{59647617-0AF4-C50C-9388-1CB99DE696DF}"/>
              </a:ext>
            </a:extLst>
          </p:cNvPr>
          <p:cNvSpPr>
            <a:spLocks noGrp="1"/>
          </p:cNvSpPr>
          <p:nvPr>
            <p:ph type="title"/>
          </p:nvPr>
        </p:nvSpPr>
        <p:spPr>
          <a:xfrm>
            <a:off x="550862" y="549275"/>
            <a:ext cx="11091600" cy="1332000"/>
          </a:xfrm>
        </p:spPr>
        <p:txBody>
          <a:bodyPr vert="horz" wrap="square" lIns="0" tIns="0" rIns="0" bIns="0" rtlCol="0" anchor="t" anchorCtr="0">
            <a:normAutofit/>
          </a:bodyPr>
          <a:lstStyle/>
          <a:p>
            <a:pPr rtl="0"/>
            <a:r>
              <a:rPr lang="it-IT" dirty="0"/>
              <a:t>	</a:t>
            </a:r>
          </a:p>
        </p:txBody>
      </p:sp>
      <p:sp>
        <p:nvSpPr>
          <p:cNvPr id="4" name="Segnaposto numero diapositiva 3">
            <a:extLst>
              <a:ext uri="{FF2B5EF4-FFF2-40B4-BE49-F238E27FC236}">
                <a16:creationId xmlns:a16="http://schemas.microsoft.com/office/drawing/2014/main" id="{BE07A51E-30BC-5523-8BAF-73A74191AA5B}"/>
              </a:ext>
            </a:extLst>
          </p:cNvPr>
          <p:cNvSpPr>
            <a:spLocks noGrp="1"/>
          </p:cNvSpPr>
          <p:nvPr>
            <p:ph type="sldNum" sz="quarter" idx="12"/>
          </p:nvPr>
        </p:nvSpPr>
        <p:spPr>
          <a:xfrm>
            <a:off x="9948863" y="6507212"/>
            <a:ext cx="1692274" cy="153888"/>
          </a:xfrm>
        </p:spPr>
        <p:txBody>
          <a:bodyPr wrap="square" rtlCol="0" anchor="ctr">
            <a:normAutofit/>
          </a:bodyPr>
          <a:lstStyle/>
          <a:p>
            <a:pPr rtl="0">
              <a:spcAft>
                <a:spcPts val="600"/>
              </a:spcAft>
            </a:pPr>
            <a:fld id="{DBA1B0FB-D917-4C8C-928F-313BD683BF39}" type="slidenum">
              <a:rPr lang="it-IT" smtClean="0"/>
              <a:pPr rtl="0">
                <a:spcAft>
                  <a:spcPts val="600"/>
                </a:spcAft>
              </a:pPr>
              <a:t>41</a:t>
            </a:fld>
            <a:endParaRPr lang="it-IT"/>
          </a:p>
        </p:txBody>
      </p:sp>
      <p:sp>
        <p:nvSpPr>
          <p:cNvPr id="5" name="Titolo 14">
            <a:extLst>
              <a:ext uri="{FF2B5EF4-FFF2-40B4-BE49-F238E27FC236}">
                <a16:creationId xmlns:a16="http://schemas.microsoft.com/office/drawing/2014/main" id="{CDFCDA2B-B88D-E643-A62D-548729C7B63B}"/>
              </a:ext>
            </a:extLst>
          </p:cNvPr>
          <p:cNvSpPr txBox="1">
            <a:spLocks/>
          </p:cNvSpPr>
          <p:nvPr/>
        </p:nvSpPr>
        <p:spPr>
          <a:xfrm>
            <a:off x="703262" y="325244"/>
            <a:ext cx="11091600" cy="1332000"/>
          </a:xfrm>
          <a:prstGeom prst="rect">
            <a:avLst/>
          </a:prstGeom>
        </p:spPr>
        <p:txBody>
          <a:bodyPr vert="horz" wrap="square" lIns="0" tIns="0" rIns="0" bIns="0" rtlCol="0" anchor="t" anchorCtr="0">
            <a:normAutofit/>
          </a:bodyPr>
          <a:lstStyle>
            <a:lvl1pPr algn="l" defTabSz="914400" rtl="0" eaLnBrk="1" latinLnBrk="0" hangingPunct="1">
              <a:lnSpc>
                <a:spcPct val="90000"/>
              </a:lnSpc>
              <a:spcBef>
                <a:spcPct val="0"/>
              </a:spcBef>
              <a:buNone/>
              <a:defRPr lang="it-IT" sz="4800" kern="1200" dirty="0">
                <a:solidFill>
                  <a:schemeClr val="tx1"/>
                </a:solidFill>
                <a:latin typeface="+mj-lt"/>
                <a:ea typeface="+mj-ea"/>
                <a:cs typeface="+mj-cs"/>
              </a:defRPr>
            </a:lvl1pPr>
          </a:lstStyle>
          <a:p>
            <a:pPr algn="ctr"/>
            <a:r>
              <a:rPr lang="it-IT" dirty="0"/>
              <a:t>Notifica degli incidenti (art. 15)</a:t>
            </a:r>
          </a:p>
        </p:txBody>
      </p:sp>
      <p:graphicFrame>
        <p:nvGraphicFramePr>
          <p:cNvPr id="2" name="Diagramma 1">
            <a:extLst>
              <a:ext uri="{FF2B5EF4-FFF2-40B4-BE49-F238E27FC236}">
                <a16:creationId xmlns:a16="http://schemas.microsoft.com/office/drawing/2014/main" id="{BAC79A22-03AB-7CCD-55D4-C9FAF8E5102D}"/>
              </a:ext>
            </a:extLst>
          </p:cNvPr>
          <p:cNvGraphicFramePr/>
          <p:nvPr>
            <p:extLst>
              <p:ext uri="{D42A27DB-BD31-4B8C-83A1-F6EECF244321}">
                <p14:modId xmlns:p14="http://schemas.microsoft.com/office/powerpoint/2010/main" val="3724507810"/>
              </p:ext>
            </p:extLst>
          </p:nvPr>
        </p:nvGraphicFramePr>
        <p:xfrm>
          <a:off x="6036006" y="2378307"/>
          <a:ext cx="5506696" cy="42827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Diagramma 5">
            <a:extLst>
              <a:ext uri="{FF2B5EF4-FFF2-40B4-BE49-F238E27FC236}">
                <a16:creationId xmlns:a16="http://schemas.microsoft.com/office/drawing/2014/main" id="{3B8AC7CB-7BC3-E34D-2E40-B03514A1A528}"/>
              </a:ext>
            </a:extLst>
          </p:cNvPr>
          <p:cNvGraphicFramePr/>
          <p:nvPr>
            <p:extLst>
              <p:ext uri="{D42A27DB-BD31-4B8C-83A1-F6EECF244321}">
                <p14:modId xmlns:p14="http://schemas.microsoft.com/office/powerpoint/2010/main" val="1828820354"/>
              </p:ext>
            </p:extLst>
          </p:nvPr>
        </p:nvGraphicFramePr>
        <p:xfrm>
          <a:off x="-593437" y="1427832"/>
          <a:ext cx="6107545" cy="4002336"/>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3" name="CasellaDiTesto 2">
            <a:extLst>
              <a:ext uri="{FF2B5EF4-FFF2-40B4-BE49-F238E27FC236}">
                <a16:creationId xmlns:a16="http://schemas.microsoft.com/office/drawing/2014/main" id="{2F7090F9-14D0-9374-4F92-02C6755F60E7}"/>
              </a:ext>
            </a:extLst>
          </p:cNvPr>
          <p:cNvSpPr txBox="1"/>
          <p:nvPr/>
        </p:nvSpPr>
        <p:spPr>
          <a:xfrm>
            <a:off x="6019723" y="1454977"/>
            <a:ext cx="5257305" cy="92333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just"/>
            <a:r>
              <a:rPr lang="it-IT" cap="all" dirty="0"/>
              <a:t>incidenti che PERTURBANO O POSSONO PERTURBARE in modo significativo la fornitura di servizi essenziali</a:t>
            </a:r>
          </a:p>
        </p:txBody>
      </p:sp>
    </p:spTree>
    <p:extLst>
      <p:ext uri="{BB962C8B-B14F-4D97-AF65-F5344CB8AC3E}">
        <p14:creationId xmlns:p14="http://schemas.microsoft.com/office/powerpoint/2010/main" val="17248358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13AD01-A83F-7466-4549-DA26E98508E3}"/>
            </a:ext>
          </a:extLst>
        </p:cNvPr>
        <p:cNvGrpSpPr/>
        <p:nvPr/>
      </p:nvGrpSpPr>
      <p:grpSpPr>
        <a:xfrm>
          <a:off x="0" y="0"/>
          <a:ext cx="0" cy="0"/>
          <a:chOff x="0" y="0"/>
          <a:chExt cx="0" cy="0"/>
        </a:xfrm>
      </p:grpSpPr>
      <p:sp>
        <p:nvSpPr>
          <p:cNvPr id="15" name="Titolo 14">
            <a:extLst>
              <a:ext uri="{FF2B5EF4-FFF2-40B4-BE49-F238E27FC236}">
                <a16:creationId xmlns:a16="http://schemas.microsoft.com/office/drawing/2014/main" id="{75A07AB3-2E2A-CE4D-CD06-1A80D9F41A89}"/>
              </a:ext>
            </a:extLst>
          </p:cNvPr>
          <p:cNvSpPr>
            <a:spLocks noGrp="1"/>
          </p:cNvSpPr>
          <p:nvPr>
            <p:ph type="title"/>
          </p:nvPr>
        </p:nvSpPr>
        <p:spPr>
          <a:xfrm>
            <a:off x="550862" y="549275"/>
            <a:ext cx="11091600" cy="1332000"/>
          </a:xfrm>
        </p:spPr>
        <p:txBody>
          <a:bodyPr vert="horz" wrap="square" lIns="0" tIns="0" rIns="0" bIns="0" rtlCol="0" anchor="t" anchorCtr="0">
            <a:normAutofit/>
          </a:bodyPr>
          <a:lstStyle/>
          <a:p>
            <a:pPr rtl="0"/>
            <a:r>
              <a:rPr lang="it-IT" dirty="0"/>
              <a:t>	</a:t>
            </a:r>
          </a:p>
        </p:txBody>
      </p:sp>
      <p:sp>
        <p:nvSpPr>
          <p:cNvPr id="4" name="Segnaposto numero diapositiva 3">
            <a:extLst>
              <a:ext uri="{FF2B5EF4-FFF2-40B4-BE49-F238E27FC236}">
                <a16:creationId xmlns:a16="http://schemas.microsoft.com/office/drawing/2014/main" id="{1B02A2DE-529E-CEB2-ED68-B95F05F5115E}"/>
              </a:ext>
            </a:extLst>
          </p:cNvPr>
          <p:cNvSpPr>
            <a:spLocks noGrp="1"/>
          </p:cNvSpPr>
          <p:nvPr>
            <p:ph type="sldNum" sz="quarter" idx="12"/>
          </p:nvPr>
        </p:nvSpPr>
        <p:spPr>
          <a:xfrm>
            <a:off x="9948863" y="6507212"/>
            <a:ext cx="1692274" cy="153888"/>
          </a:xfrm>
        </p:spPr>
        <p:txBody>
          <a:bodyPr wrap="square" rtlCol="0" anchor="ctr">
            <a:normAutofit/>
          </a:bodyPr>
          <a:lstStyle/>
          <a:p>
            <a:pPr rtl="0">
              <a:spcAft>
                <a:spcPts val="600"/>
              </a:spcAft>
            </a:pPr>
            <a:fld id="{DBA1B0FB-D917-4C8C-928F-313BD683BF39}" type="slidenum">
              <a:rPr lang="it-IT" smtClean="0"/>
              <a:pPr rtl="0">
                <a:spcAft>
                  <a:spcPts val="600"/>
                </a:spcAft>
              </a:pPr>
              <a:t>42</a:t>
            </a:fld>
            <a:endParaRPr lang="it-IT"/>
          </a:p>
        </p:txBody>
      </p:sp>
      <p:sp>
        <p:nvSpPr>
          <p:cNvPr id="5" name="Titolo 14">
            <a:extLst>
              <a:ext uri="{FF2B5EF4-FFF2-40B4-BE49-F238E27FC236}">
                <a16:creationId xmlns:a16="http://schemas.microsoft.com/office/drawing/2014/main" id="{1ABA5309-136F-5BC7-2ED5-9B3BB314BF43}"/>
              </a:ext>
            </a:extLst>
          </p:cNvPr>
          <p:cNvSpPr txBox="1">
            <a:spLocks/>
          </p:cNvSpPr>
          <p:nvPr/>
        </p:nvSpPr>
        <p:spPr>
          <a:xfrm>
            <a:off x="703262" y="241188"/>
            <a:ext cx="11091600" cy="1332000"/>
          </a:xfrm>
          <a:prstGeom prst="rect">
            <a:avLst/>
          </a:prstGeom>
        </p:spPr>
        <p:txBody>
          <a:bodyPr vert="horz" wrap="square" lIns="0" tIns="0" rIns="0" bIns="0" rtlCol="0" anchor="t" anchorCtr="0">
            <a:normAutofit/>
          </a:bodyPr>
          <a:lstStyle>
            <a:lvl1pPr algn="l" defTabSz="914400" rtl="0" eaLnBrk="1" latinLnBrk="0" hangingPunct="1">
              <a:lnSpc>
                <a:spcPct val="90000"/>
              </a:lnSpc>
              <a:spcBef>
                <a:spcPct val="0"/>
              </a:spcBef>
              <a:buNone/>
              <a:defRPr lang="it-IT" sz="4800" kern="1200" dirty="0">
                <a:solidFill>
                  <a:schemeClr val="tx1"/>
                </a:solidFill>
                <a:latin typeface="+mj-lt"/>
                <a:ea typeface="+mj-ea"/>
                <a:cs typeface="+mj-cs"/>
              </a:defRPr>
            </a:lvl1pPr>
          </a:lstStyle>
          <a:p>
            <a:pPr algn="ctr"/>
            <a:r>
              <a:rPr lang="it-IT" dirty="0"/>
              <a:t>Missioni di consulenza (art. 18)</a:t>
            </a:r>
          </a:p>
        </p:txBody>
      </p:sp>
      <p:pic>
        <p:nvPicPr>
          <p:cNvPr id="6" name="Immagine 5" descr="Immagine che contiene veicolo, pialla/aereo, trasporto, edificio&#10;&#10;Descrizione generata automaticamente">
            <a:extLst>
              <a:ext uri="{FF2B5EF4-FFF2-40B4-BE49-F238E27FC236}">
                <a16:creationId xmlns:a16="http://schemas.microsoft.com/office/drawing/2014/main" id="{922574EF-BA72-48BF-53A8-E4CC6BB9D652}"/>
              </a:ext>
            </a:extLst>
          </p:cNvPr>
          <p:cNvPicPr>
            <a:picLocks noChangeAspect="1"/>
          </p:cNvPicPr>
          <p:nvPr/>
        </p:nvPicPr>
        <p:blipFill>
          <a:blip r:embed="rId3"/>
          <a:stretch>
            <a:fillRect/>
          </a:stretch>
        </p:blipFill>
        <p:spPr>
          <a:xfrm>
            <a:off x="2529838" y="1212177"/>
            <a:ext cx="7132324" cy="4760261"/>
          </a:xfrm>
          <a:prstGeom prst="rect">
            <a:avLst/>
          </a:prstGeom>
        </p:spPr>
      </p:pic>
      <p:graphicFrame>
        <p:nvGraphicFramePr>
          <p:cNvPr id="2" name="Tabella 1">
            <a:extLst>
              <a:ext uri="{FF2B5EF4-FFF2-40B4-BE49-F238E27FC236}">
                <a16:creationId xmlns:a16="http://schemas.microsoft.com/office/drawing/2014/main" id="{63BE2DD6-D6F0-9182-C176-36B959B2E41D}"/>
              </a:ext>
            </a:extLst>
          </p:cNvPr>
          <p:cNvGraphicFramePr>
            <a:graphicFrameLocks noGrp="1"/>
          </p:cNvGraphicFramePr>
          <p:nvPr>
            <p:extLst>
              <p:ext uri="{D42A27DB-BD31-4B8C-83A1-F6EECF244321}">
                <p14:modId xmlns:p14="http://schemas.microsoft.com/office/powerpoint/2010/main" val="1038622873"/>
              </p:ext>
            </p:extLst>
          </p:nvPr>
        </p:nvGraphicFramePr>
        <p:xfrm>
          <a:off x="1032914" y="1212177"/>
          <a:ext cx="10432296" cy="4757163"/>
        </p:xfrm>
        <a:graphic>
          <a:graphicData uri="http://schemas.openxmlformats.org/drawingml/2006/table">
            <a:tbl>
              <a:tblPr firstRow="1" firstCol="1" bandRow="1">
                <a:tableStyleId>{9DCAF9ED-07DC-4A11-8D7F-57B35C25682E}</a:tableStyleId>
              </a:tblPr>
              <a:tblGrid>
                <a:gridCol w="5216148">
                  <a:extLst>
                    <a:ext uri="{9D8B030D-6E8A-4147-A177-3AD203B41FA5}">
                      <a16:colId xmlns:a16="http://schemas.microsoft.com/office/drawing/2014/main" val="2646351661"/>
                    </a:ext>
                  </a:extLst>
                </a:gridCol>
                <a:gridCol w="5216148">
                  <a:extLst>
                    <a:ext uri="{9D8B030D-6E8A-4147-A177-3AD203B41FA5}">
                      <a16:colId xmlns:a16="http://schemas.microsoft.com/office/drawing/2014/main" val="2345827844"/>
                    </a:ext>
                  </a:extLst>
                </a:gridCol>
              </a:tblGrid>
              <a:tr h="377632">
                <a:tc gridSpan="2">
                  <a:txBody>
                    <a:bodyPr/>
                    <a:lstStyle/>
                    <a:p>
                      <a:pPr algn="ctr">
                        <a:lnSpc>
                          <a:spcPct val="107000"/>
                        </a:lnSpc>
                        <a:spcAft>
                          <a:spcPts val="800"/>
                        </a:spcAft>
                      </a:pPr>
                      <a:r>
                        <a:rPr lang="it-IT" sz="2400" kern="0" dirty="0">
                          <a:effectLst/>
                        </a:rPr>
                        <a:t>Attivazione missioni di consulenza </a:t>
                      </a:r>
                    </a:p>
                    <a:p>
                      <a:pPr algn="ctr">
                        <a:lnSpc>
                          <a:spcPct val="107000"/>
                        </a:lnSpc>
                        <a:spcAft>
                          <a:spcPts val="800"/>
                        </a:spcAft>
                      </a:pPr>
                      <a:r>
                        <a:rPr lang="it-IT" sz="2400" kern="0" dirty="0">
                          <a:effectLst/>
                        </a:rPr>
                        <a:t>Art. 18 par. 1 e 2.</a:t>
                      </a:r>
                      <a:endParaRPr lang="it-IT"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it-IT"/>
                    </a:p>
                  </a:txBody>
                  <a:tcPr/>
                </a:tc>
                <a:extLst>
                  <a:ext uri="{0D108BD9-81ED-4DB2-BD59-A6C34878D82A}">
                    <a16:rowId xmlns:a16="http://schemas.microsoft.com/office/drawing/2014/main" val="246703860"/>
                  </a:ext>
                </a:extLst>
              </a:tr>
              <a:tr h="377632">
                <a:tc>
                  <a:txBody>
                    <a:bodyPr/>
                    <a:lstStyle/>
                    <a:p>
                      <a:pPr algn="l">
                        <a:lnSpc>
                          <a:spcPct val="107000"/>
                        </a:lnSpc>
                        <a:spcAft>
                          <a:spcPts val="800"/>
                        </a:spcAft>
                      </a:pPr>
                      <a:r>
                        <a:rPr lang="it-IT" sz="2400" kern="0">
                          <a:effectLst/>
                        </a:rPr>
                        <a:t>Proponenti</a:t>
                      </a:r>
                      <a:endParaRPr lang="it-IT"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07000"/>
                        </a:lnSpc>
                        <a:spcAft>
                          <a:spcPts val="800"/>
                        </a:spcAft>
                      </a:pPr>
                      <a:r>
                        <a:rPr lang="it-IT" sz="2400" kern="0" dirty="0">
                          <a:effectLst/>
                        </a:rPr>
                        <a:t> </a:t>
                      </a:r>
                      <a:endParaRPr lang="it-IT"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44365976"/>
                  </a:ext>
                </a:extLst>
              </a:tr>
              <a:tr h="1965179">
                <a:tc>
                  <a:txBody>
                    <a:bodyPr/>
                    <a:lstStyle/>
                    <a:p>
                      <a:pPr marL="342900" lvl="0" indent="-342900" algn="l">
                        <a:lnSpc>
                          <a:spcPct val="107000"/>
                        </a:lnSpc>
                        <a:spcAft>
                          <a:spcPts val="800"/>
                        </a:spcAft>
                        <a:buFont typeface="Symbol" panose="05050102010706020507" pitchFamily="18" charset="2"/>
                        <a:buChar char=""/>
                      </a:pPr>
                      <a:r>
                        <a:rPr lang="it-IT" sz="2400" kern="0" dirty="0">
                          <a:effectLst/>
                        </a:rPr>
                        <a:t>Stato membro che ha individuato un soggetto critico di particolare rilevanza europea come soggetto critico</a:t>
                      </a:r>
                      <a:endParaRPr lang="it-IT"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07000"/>
                        </a:lnSpc>
                        <a:spcAft>
                          <a:spcPts val="800"/>
                        </a:spcAft>
                      </a:pPr>
                      <a:r>
                        <a:rPr lang="it-IT" sz="2400" kern="0" dirty="0">
                          <a:effectLst/>
                        </a:rPr>
                        <a:t> </a:t>
                      </a:r>
                      <a:endParaRPr lang="it-IT"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447383970"/>
                  </a:ext>
                </a:extLst>
              </a:tr>
              <a:tr h="377632">
                <a:tc rowSpan="2">
                  <a:txBody>
                    <a:bodyPr/>
                    <a:lstStyle/>
                    <a:p>
                      <a:pPr marL="342900" lvl="0" indent="-342900" algn="l">
                        <a:lnSpc>
                          <a:spcPct val="107000"/>
                        </a:lnSpc>
                        <a:buFont typeface="Symbol" panose="05050102010706020507" pitchFamily="18" charset="2"/>
                        <a:buChar char=""/>
                      </a:pPr>
                      <a:r>
                        <a:rPr lang="it-IT" sz="2400" kern="0" dirty="0">
                          <a:effectLst/>
                        </a:rPr>
                        <a:t>Commissione Europea</a:t>
                      </a:r>
                      <a:endParaRPr lang="it-IT"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342900" lvl="0" indent="-342900" algn="l">
                        <a:lnSpc>
                          <a:spcPct val="107000"/>
                        </a:lnSpc>
                        <a:spcAft>
                          <a:spcPts val="800"/>
                        </a:spcAft>
                        <a:buFont typeface="Wingdings" panose="05000000000000000000" pitchFamily="2" charset="2"/>
                        <a:buChar char=""/>
                      </a:pPr>
                      <a:r>
                        <a:rPr lang="it-IT" sz="2400" kern="0" dirty="0">
                          <a:effectLst/>
                        </a:rPr>
                        <a:t>di propria iniziativa</a:t>
                      </a:r>
                      <a:endParaRPr lang="it-IT"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046392152"/>
                  </a:ext>
                </a:extLst>
              </a:tr>
              <a:tr h="1171405">
                <a:tc vMerge="1">
                  <a:txBody>
                    <a:bodyPr/>
                    <a:lstStyle/>
                    <a:p>
                      <a:endParaRPr lang="it-IT"/>
                    </a:p>
                  </a:txBody>
                  <a:tcPr/>
                </a:tc>
                <a:tc>
                  <a:txBody>
                    <a:bodyPr/>
                    <a:lstStyle/>
                    <a:p>
                      <a:pPr marL="342900" lvl="0" indent="-342900" algn="l">
                        <a:lnSpc>
                          <a:spcPct val="107000"/>
                        </a:lnSpc>
                        <a:spcAft>
                          <a:spcPts val="800"/>
                        </a:spcAft>
                        <a:buFont typeface="Wingdings" panose="05000000000000000000" pitchFamily="2" charset="2"/>
                        <a:buChar char=""/>
                      </a:pPr>
                      <a:r>
                        <a:rPr lang="it-IT" sz="2400" kern="0" dirty="0">
                          <a:effectLst/>
                        </a:rPr>
                        <a:t>su richiesta di uno o più Stati membri a cui o in cui è fornito il servizio essenziale</a:t>
                      </a:r>
                      <a:endParaRPr lang="it-IT"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250884740"/>
                  </a:ext>
                </a:extLst>
              </a:tr>
            </a:tbl>
          </a:graphicData>
        </a:graphic>
      </p:graphicFrame>
    </p:spTree>
    <p:extLst>
      <p:ext uri="{BB962C8B-B14F-4D97-AF65-F5344CB8AC3E}">
        <p14:creationId xmlns:p14="http://schemas.microsoft.com/office/powerpoint/2010/main" val="6079097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1734AB-9D17-1997-7732-E473001F4F56}"/>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137FE1B7-C1C0-BFA5-7F12-6E04BA3C4AA6}"/>
              </a:ext>
            </a:extLst>
          </p:cNvPr>
          <p:cNvSpPr>
            <a:spLocks noGrp="1"/>
          </p:cNvSpPr>
          <p:nvPr>
            <p:ph type="sldNum" sz="quarter" idx="12"/>
          </p:nvPr>
        </p:nvSpPr>
        <p:spPr>
          <a:xfrm>
            <a:off x="9948863" y="6507212"/>
            <a:ext cx="1692274" cy="153888"/>
          </a:xfrm>
        </p:spPr>
        <p:txBody>
          <a:bodyPr wrap="square" rtlCol="0" anchor="ctr">
            <a:normAutofit/>
          </a:bodyPr>
          <a:lstStyle/>
          <a:p>
            <a:pPr rtl="0">
              <a:spcAft>
                <a:spcPts val="600"/>
              </a:spcAft>
            </a:pPr>
            <a:fld id="{DBA1B0FB-D917-4C8C-928F-313BD683BF39}" type="slidenum">
              <a:rPr lang="it-IT" smtClean="0"/>
              <a:pPr rtl="0">
                <a:spcAft>
                  <a:spcPts val="600"/>
                </a:spcAft>
              </a:pPr>
              <a:t>43</a:t>
            </a:fld>
            <a:endParaRPr lang="it-IT"/>
          </a:p>
        </p:txBody>
      </p:sp>
      <p:sp>
        <p:nvSpPr>
          <p:cNvPr id="5" name="Titolo 14">
            <a:extLst>
              <a:ext uri="{FF2B5EF4-FFF2-40B4-BE49-F238E27FC236}">
                <a16:creationId xmlns:a16="http://schemas.microsoft.com/office/drawing/2014/main" id="{87DF18F6-9629-5792-8563-B1C5C7E0BFAF}"/>
              </a:ext>
            </a:extLst>
          </p:cNvPr>
          <p:cNvSpPr txBox="1">
            <a:spLocks/>
          </p:cNvSpPr>
          <p:nvPr/>
        </p:nvSpPr>
        <p:spPr>
          <a:xfrm>
            <a:off x="934081" y="350842"/>
            <a:ext cx="11091600" cy="1332000"/>
          </a:xfrm>
          <a:prstGeom prst="rect">
            <a:avLst/>
          </a:prstGeom>
        </p:spPr>
        <p:txBody>
          <a:bodyPr vert="horz" wrap="square" lIns="0" tIns="0" rIns="0" bIns="0" rtlCol="0" anchor="t" anchorCtr="0">
            <a:normAutofit/>
          </a:bodyPr>
          <a:lstStyle>
            <a:lvl1pPr algn="l" defTabSz="914400" rtl="0" eaLnBrk="1" latinLnBrk="0" hangingPunct="1">
              <a:lnSpc>
                <a:spcPct val="90000"/>
              </a:lnSpc>
              <a:spcBef>
                <a:spcPct val="0"/>
              </a:spcBef>
              <a:buNone/>
              <a:defRPr lang="it-IT" sz="4800" kern="1200" dirty="0">
                <a:solidFill>
                  <a:schemeClr val="tx1"/>
                </a:solidFill>
                <a:latin typeface="+mj-lt"/>
                <a:ea typeface="+mj-ea"/>
                <a:cs typeface="+mj-cs"/>
              </a:defRPr>
            </a:lvl1pPr>
          </a:lstStyle>
          <a:p>
            <a:pPr algn="ctr"/>
            <a:r>
              <a:rPr lang="it-IT" dirty="0"/>
              <a:t>Missioni di consulenza (art. 18)</a:t>
            </a:r>
          </a:p>
        </p:txBody>
      </p:sp>
      <p:graphicFrame>
        <p:nvGraphicFramePr>
          <p:cNvPr id="6" name="Tabella 5">
            <a:extLst>
              <a:ext uri="{FF2B5EF4-FFF2-40B4-BE49-F238E27FC236}">
                <a16:creationId xmlns:a16="http://schemas.microsoft.com/office/drawing/2014/main" id="{7CDAC79A-F665-F6E9-2AD6-B9ADCA6ABE2B}"/>
              </a:ext>
            </a:extLst>
          </p:cNvPr>
          <p:cNvGraphicFramePr>
            <a:graphicFrameLocks noGrp="1"/>
          </p:cNvGraphicFramePr>
          <p:nvPr>
            <p:extLst>
              <p:ext uri="{D42A27DB-BD31-4B8C-83A1-F6EECF244321}">
                <p14:modId xmlns:p14="http://schemas.microsoft.com/office/powerpoint/2010/main" val="2723207773"/>
              </p:ext>
            </p:extLst>
          </p:nvPr>
        </p:nvGraphicFramePr>
        <p:xfrm>
          <a:off x="3610237" y="1114623"/>
          <a:ext cx="4971525" cy="2067043"/>
        </p:xfrm>
        <a:graphic>
          <a:graphicData uri="http://schemas.openxmlformats.org/drawingml/2006/table">
            <a:tbl>
              <a:tblPr firstRow="1" firstCol="1" bandRow="1">
                <a:tableStyleId>{7DF18680-E054-41AD-8BC1-D1AEF772440D}</a:tableStyleId>
              </a:tblPr>
              <a:tblGrid>
                <a:gridCol w="2413925">
                  <a:extLst>
                    <a:ext uri="{9D8B030D-6E8A-4147-A177-3AD203B41FA5}">
                      <a16:colId xmlns:a16="http://schemas.microsoft.com/office/drawing/2014/main" val="2420000584"/>
                    </a:ext>
                  </a:extLst>
                </a:gridCol>
                <a:gridCol w="2557600">
                  <a:extLst>
                    <a:ext uri="{9D8B030D-6E8A-4147-A177-3AD203B41FA5}">
                      <a16:colId xmlns:a16="http://schemas.microsoft.com/office/drawing/2014/main" val="3430362495"/>
                    </a:ext>
                  </a:extLst>
                </a:gridCol>
              </a:tblGrid>
              <a:tr h="306872">
                <a:tc gridSpan="2">
                  <a:txBody>
                    <a:bodyPr/>
                    <a:lstStyle/>
                    <a:p>
                      <a:pPr algn="ctr">
                        <a:lnSpc>
                          <a:spcPct val="107000"/>
                        </a:lnSpc>
                        <a:spcAft>
                          <a:spcPts val="800"/>
                        </a:spcAft>
                      </a:pPr>
                      <a:r>
                        <a:rPr lang="it-IT" sz="1400" kern="0" dirty="0">
                          <a:effectLst/>
                        </a:rPr>
                        <a:t>Esibizione atti su richiesta motivata art. 18, par. 3.</a:t>
                      </a:r>
                      <a:endParaRPr lang="it-IT"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it-IT"/>
                    </a:p>
                  </a:txBody>
                  <a:tcPr/>
                </a:tc>
                <a:extLst>
                  <a:ext uri="{0D108BD9-81ED-4DB2-BD59-A6C34878D82A}">
                    <a16:rowId xmlns:a16="http://schemas.microsoft.com/office/drawing/2014/main" val="574451122"/>
                  </a:ext>
                </a:extLst>
              </a:tr>
              <a:tr h="429067">
                <a:tc rowSpan="2">
                  <a:txBody>
                    <a:bodyPr/>
                    <a:lstStyle/>
                    <a:p>
                      <a:pPr algn="ctr">
                        <a:lnSpc>
                          <a:spcPct val="107000"/>
                        </a:lnSpc>
                        <a:spcAft>
                          <a:spcPts val="800"/>
                        </a:spcAft>
                      </a:pPr>
                      <a:r>
                        <a:rPr lang="it-IT" sz="1600" kern="0" dirty="0">
                          <a:effectLst/>
                        </a:rPr>
                        <a:t>Proponente</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it-IT" sz="1600" kern="0" dirty="0">
                          <a:effectLst/>
                        </a:rPr>
                        <a:t>Commissione</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624883561"/>
                  </a:ext>
                </a:extLst>
              </a:tr>
              <a:tr h="1331104">
                <a:tc vMerge="1">
                  <a:txBody>
                    <a:bodyPr/>
                    <a:lstStyle/>
                    <a:p>
                      <a:endParaRPr lang="it-IT"/>
                    </a:p>
                  </a:txBody>
                  <a:tcPr/>
                </a:tc>
                <a:tc>
                  <a:txBody>
                    <a:bodyPr/>
                    <a:lstStyle/>
                    <a:p>
                      <a:pPr algn="ctr">
                        <a:lnSpc>
                          <a:spcPct val="107000"/>
                        </a:lnSpc>
                        <a:spcAft>
                          <a:spcPts val="800"/>
                        </a:spcAft>
                      </a:pPr>
                      <a:r>
                        <a:rPr lang="it-IT" sz="1600" kern="0" dirty="0">
                          <a:effectLst/>
                        </a:rPr>
                        <a:t>uno o più Stati membri a cui o in cui è fornito il servizio essenziale</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65606762"/>
                  </a:ext>
                </a:extLst>
              </a:tr>
            </a:tbl>
          </a:graphicData>
        </a:graphic>
      </p:graphicFrame>
      <p:graphicFrame>
        <p:nvGraphicFramePr>
          <p:cNvPr id="7" name="Tabella 6">
            <a:extLst>
              <a:ext uri="{FF2B5EF4-FFF2-40B4-BE49-F238E27FC236}">
                <a16:creationId xmlns:a16="http://schemas.microsoft.com/office/drawing/2014/main" id="{6DA2D1B8-3186-9634-FA6D-6A5A6C63590E}"/>
              </a:ext>
            </a:extLst>
          </p:cNvPr>
          <p:cNvGraphicFramePr>
            <a:graphicFrameLocks noGrp="1"/>
          </p:cNvGraphicFramePr>
          <p:nvPr>
            <p:extLst>
              <p:ext uri="{D42A27DB-BD31-4B8C-83A1-F6EECF244321}">
                <p14:modId xmlns:p14="http://schemas.microsoft.com/office/powerpoint/2010/main" val="3262738332"/>
              </p:ext>
            </p:extLst>
          </p:nvPr>
        </p:nvGraphicFramePr>
        <p:xfrm>
          <a:off x="1690261" y="3386536"/>
          <a:ext cx="8811478" cy="1969478"/>
        </p:xfrm>
        <a:graphic>
          <a:graphicData uri="http://schemas.openxmlformats.org/drawingml/2006/table">
            <a:tbl>
              <a:tblPr firstRow="1" firstCol="1" bandRow="1">
                <a:tableStyleId>{9DCAF9ED-07DC-4A11-8D7F-57B35C25682E}</a:tableStyleId>
              </a:tblPr>
              <a:tblGrid>
                <a:gridCol w="2936854">
                  <a:extLst>
                    <a:ext uri="{9D8B030D-6E8A-4147-A177-3AD203B41FA5}">
                      <a16:colId xmlns:a16="http://schemas.microsoft.com/office/drawing/2014/main" val="800327071"/>
                    </a:ext>
                  </a:extLst>
                </a:gridCol>
                <a:gridCol w="2936854">
                  <a:extLst>
                    <a:ext uri="{9D8B030D-6E8A-4147-A177-3AD203B41FA5}">
                      <a16:colId xmlns:a16="http://schemas.microsoft.com/office/drawing/2014/main" val="2215660130"/>
                    </a:ext>
                  </a:extLst>
                </a:gridCol>
                <a:gridCol w="2937770">
                  <a:extLst>
                    <a:ext uri="{9D8B030D-6E8A-4147-A177-3AD203B41FA5}">
                      <a16:colId xmlns:a16="http://schemas.microsoft.com/office/drawing/2014/main" val="3742877120"/>
                    </a:ext>
                  </a:extLst>
                </a:gridCol>
              </a:tblGrid>
              <a:tr h="301570">
                <a:tc gridSpan="3">
                  <a:txBody>
                    <a:bodyPr/>
                    <a:lstStyle/>
                    <a:p>
                      <a:pPr algn="ctr">
                        <a:lnSpc>
                          <a:spcPct val="107000"/>
                        </a:lnSpc>
                        <a:spcAft>
                          <a:spcPts val="800"/>
                        </a:spcAft>
                      </a:pPr>
                      <a:r>
                        <a:rPr lang="it-IT" sz="1600" kern="0" dirty="0">
                          <a:effectLst/>
                        </a:rPr>
                        <a:t>Atti da esibire art. 18, par. 3.</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1736915393"/>
                  </a:ext>
                </a:extLst>
              </a:tr>
              <a:tr h="1667908">
                <a:tc>
                  <a:txBody>
                    <a:bodyPr/>
                    <a:lstStyle/>
                    <a:p>
                      <a:pPr>
                        <a:lnSpc>
                          <a:spcPct val="107000"/>
                        </a:lnSpc>
                        <a:spcAft>
                          <a:spcPts val="800"/>
                        </a:spcAft>
                      </a:pPr>
                      <a:r>
                        <a:rPr lang="it-IT" sz="1600" b="0" kern="0" dirty="0">
                          <a:effectLst/>
                        </a:rPr>
                        <a:t>Parti pertinenti della valutazione del rischio del soggetto critico.</a:t>
                      </a:r>
                      <a:endParaRPr lang="it-IT" sz="1600" b="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it-IT" sz="1600" kern="0" dirty="0">
                          <a:effectLst/>
                        </a:rPr>
                        <a:t>Elenco delle pertinenti misure adottate ai sensi dell’articolo 13.</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it-IT" sz="1600" kern="0" dirty="0">
                          <a:effectLst/>
                        </a:rPr>
                        <a:t>Azioni di vigilanza o di esecuzione (art. 21), comprese le valutazioni di conformità o i provvedimenti emessi, che la relativa autorità competente</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625894716"/>
                  </a:ext>
                </a:extLst>
              </a:tr>
            </a:tbl>
          </a:graphicData>
        </a:graphic>
      </p:graphicFrame>
      <p:sp>
        <p:nvSpPr>
          <p:cNvPr id="9" name="Rectangle 2">
            <a:extLst>
              <a:ext uri="{FF2B5EF4-FFF2-40B4-BE49-F238E27FC236}">
                <a16:creationId xmlns:a16="http://schemas.microsoft.com/office/drawing/2014/main" id="{BF98F38B-F067-AE7F-2DB7-70678AB38FBC}"/>
              </a:ext>
            </a:extLst>
          </p:cNvPr>
          <p:cNvSpPr>
            <a:spLocks noChangeArrowheads="1"/>
          </p:cNvSpPr>
          <p:nvPr/>
        </p:nvSpPr>
        <p:spPr bwMode="auto">
          <a:xfrm>
            <a:off x="550862" y="5622022"/>
            <a:ext cx="4022725" cy="6350"/>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it-IT"/>
          </a:p>
        </p:txBody>
      </p:sp>
      <p:sp>
        <p:nvSpPr>
          <p:cNvPr id="10" name="Rectangle 3">
            <a:extLst>
              <a:ext uri="{FF2B5EF4-FFF2-40B4-BE49-F238E27FC236}">
                <a16:creationId xmlns:a16="http://schemas.microsoft.com/office/drawing/2014/main" id="{8589F734-89B5-9F3A-5E5D-38F070080F27}"/>
              </a:ext>
            </a:extLst>
          </p:cNvPr>
          <p:cNvSpPr>
            <a:spLocks noChangeArrowheads="1"/>
          </p:cNvSpPr>
          <p:nvPr/>
        </p:nvSpPr>
        <p:spPr bwMode="auto">
          <a:xfrm>
            <a:off x="432551" y="5719588"/>
            <a:ext cx="5538481"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600" b="0" i="0" u="none" strike="noStrike" cap="none" normalizeH="0" baseline="0" dirty="0" bmk="">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Articolo 13 </a:t>
            </a:r>
            <a:r>
              <a:rPr kumimoji="0" lang="it-IT" altLang="it-IT" sz="1600" b="0" i="1" u="none" strike="noStrike" cap="none" normalizeH="0" baseline="0" dirty="0" bmk="">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“Misure di resilienza dei soggetti critici”</a:t>
            </a:r>
            <a:r>
              <a:rPr kumimoji="0" lang="it-IT" altLang="it-IT" sz="1600" b="0" i="0" u="none" strike="noStrike" cap="none" normalizeH="0" baseline="0" dirty="0" bmk="">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endParaRPr kumimoji="0" lang="it-IT" altLang="it-IT" sz="1600" b="0" i="0" u="none" strike="noStrike" cap="none" normalizeH="0" baseline="0" dirty="0" bmk="">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600" b="0" i="0" u="none" strike="noStrike" cap="none" normalizeH="0" baseline="0" dirty="0" bmk="">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Articolo 21 </a:t>
            </a:r>
            <a:r>
              <a:rPr kumimoji="0" lang="it-IT" altLang="it-IT" sz="1600" b="0" i="1" u="none" strike="noStrike" cap="none" normalizeH="0" baseline="0" dirty="0" bmk="">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“Vigilanza ed esecuzione”.</a:t>
            </a:r>
            <a:endParaRPr kumimoji="0" lang="it-IT" altLang="it-IT" sz="1600" b="0" i="0" u="none" strike="noStrike" cap="none" normalizeH="0" baseline="0" dirty="0" bmk="">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6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Articolo 22 </a:t>
            </a:r>
            <a:r>
              <a:rPr kumimoji="0" lang="it-IT" altLang="it-IT" sz="1600" b="0" i="1"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“Sanzioni”.</a:t>
            </a:r>
            <a:endParaRPr kumimoji="0" lang="it-IT" altLang="it-IT"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541042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45ABAE-F274-383D-A34F-C5BC23D29E7D}"/>
            </a:ext>
          </a:extLst>
        </p:cNvPr>
        <p:cNvGrpSpPr/>
        <p:nvPr/>
      </p:nvGrpSpPr>
      <p:grpSpPr>
        <a:xfrm>
          <a:off x="0" y="0"/>
          <a:ext cx="0" cy="0"/>
          <a:chOff x="0" y="0"/>
          <a:chExt cx="0" cy="0"/>
        </a:xfrm>
      </p:grpSpPr>
      <p:sp>
        <p:nvSpPr>
          <p:cNvPr id="15" name="Titolo 14">
            <a:extLst>
              <a:ext uri="{FF2B5EF4-FFF2-40B4-BE49-F238E27FC236}">
                <a16:creationId xmlns:a16="http://schemas.microsoft.com/office/drawing/2014/main" id="{EFCA8A46-4A8F-F82F-3DDF-651DFF25AF1E}"/>
              </a:ext>
            </a:extLst>
          </p:cNvPr>
          <p:cNvSpPr>
            <a:spLocks noGrp="1"/>
          </p:cNvSpPr>
          <p:nvPr>
            <p:ph type="title"/>
          </p:nvPr>
        </p:nvSpPr>
        <p:spPr>
          <a:xfrm>
            <a:off x="550862" y="549275"/>
            <a:ext cx="11091600" cy="1332000"/>
          </a:xfrm>
        </p:spPr>
        <p:txBody>
          <a:bodyPr vert="horz" wrap="square" lIns="0" tIns="0" rIns="0" bIns="0" rtlCol="0" anchor="t" anchorCtr="0">
            <a:normAutofit/>
          </a:bodyPr>
          <a:lstStyle/>
          <a:p>
            <a:pPr rtl="0"/>
            <a:r>
              <a:rPr lang="it-IT" dirty="0"/>
              <a:t>	</a:t>
            </a:r>
          </a:p>
        </p:txBody>
      </p:sp>
      <p:sp>
        <p:nvSpPr>
          <p:cNvPr id="20" name="Date Placeholder 3">
            <a:extLst>
              <a:ext uri="{FF2B5EF4-FFF2-40B4-BE49-F238E27FC236}">
                <a16:creationId xmlns:a16="http://schemas.microsoft.com/office/drawing/2014/main" id="{3C78583A-E15B-1043-44AF-4A663240ADD7}"/>
              </a:ext>
            </a:extLst>
          </p:cNvPr>
          <p:cNvSpPr>
            <a:spLocks noGrp="1"/>
          </p:cNvSpPr>
          <p:nvPr>
            <p:ph type="dt" sz="half" idx="10"/>
          </p:nvPr>
        </p:nvSpPr>
        <p:spPr>
          <a:xfrm>
            <a:off x="550863" y="6507212"/>
            <a:ext cx="2628900" cy="153888"/>
          </a:xfrm>
        </p:spPr>
        <p:txBody>
          <a:bodyPr wrap="square" anchor="ctr">
            <a:normAutofit/>
          </a:bodyPr>
          <a:lstStyle/>
          <a:p>
            <a:pPr rtl="0">
              <a:spcAft>
                <a:spcPts val="600"/>
              </a:spcAft>
            </a:pPr>
            <a:r>
              <a:rPr lang="it-IT"/>
              <a:t>Martedì 2 febbraio 20XX</a:t>
            </a:r>
          </a:p>
        </p:txBody>
      </p:sp>
      <p:sp>
        <p:nvSpPr>
          <p:cNvPr id="22" name="Footer Placeholder 4">
            <a:extLst>
              <a:ext uri="{FF2B5EF4-FFF2-40B4-BE49-F238E27FC236}">
                <a16:creationId xmlns:a16="http://schemas.microsoft.com/office/drawing/2014/main" id="{5794586C-4ECF-6A93-06A6-46B55F0AAF34}"/>
              </a:ext>
            </a:extLst>
          </p:cNvPr>
          <p:cNvSpPr>
            <a:spLocks noGrp="1"/>
          </p:cNvSpPr>
          <p:nvPr>
            <p:ph type="ftr" sz="quarter" idx="11"/>
          </p:nvPr>
        </p:nvSpPr>
        <p:spPr>
          <a:xfrm>
            <a:off x="3359150" y="6507212"/>
            <a:ext cx="6379210" cy="153888"/>
          </a:xfrm>
        </p:spPr>
        <p:txBody>
          <a:bodyPr wrap="square" anchor="ctr">
            <a:normAutofit/>
          </a:bodyPr>
          <a:lstStyle/>
          <a:p>
            <a:pPr rtl="0">
              <a:spcAft>
                <a:spcPts val="600"/>
              </a:spcAft>
            </a:pPr>
            <a:r>
              <a:rPr lang="it-IT"/>
              <a:t>Testo del piè di pagina di esempio</a:t>
            </a:r>
          </a:p>
        </p:txBody>
      </p:sp>
      <p:sp>
        <p:nvSpPr>
          <p:cNvPr id="4" name="Segnaposto numero diapositiva 3">
            <a:extLst>
              <a:ext uri="{FF2B5EF4-FFF2-40B4-BE49-F238E27FC236}">
                <a16:creationId xmlns:a16="http://schemas.microsoft.com/office/drawing/2014/main" id="{52CF7373-FC7B-DB51-FB80-F28647D3BF17}"/>
              </a:ext>
            </a:extLst>
          </p:cNvPr>
          <p:cNvSpPr>
            <a:spLocks noGrp="1"/>
          </p:cNvSpPr>
          <p:nvPr>
            <p:ph type="sldNum" sz="quarter" idx="12"/>
          </p:nvPr>
        </p:nvSpPr>
        <p:spPr>
          <a:xfrm>
            <a:off x="9948863" y="6507212"/>
            <a:ext cx="1692274" cy="153888"/>
          </a:xfrm>
        </p:spPr>
        <p:txBody>
          <a:bodyPr wrap="square" rtlCol="0" anchor="ctr">
            <a:normAutofit/>
          </a:bodyPr>
          <a:lstStyle/>
          <a:p>
            <a:pPr rtl="0">
              <a:spcAft>
                <a:spcPts val="600"/>
              </a:spcAft>
            </a:pPr>
            <a:fld id="{DBA1B0FB-D917-4C8C-928F-313BD683BF39}" type="slidenum">
              <a:rPr lang="it-IT" smtClean="0"/>
              <a:pPr rtl="0">
                <a:spcAft>
                  <a:spcPts val="600"/>
                </a:spcAft>
              </a:pPr>
              <a:t>44</a:t>
            </a:fld>
            <a:endParaRPr lang="it-IT"/>
          </a:p>
        </p:txBody>
      </p:sp>
      <p:graphicFrame>
        <p:nvGraphicFramePr>
          <p:cNvPr id="6" name="Tabella 5">
            <a:extLst>
              <a:ext uri="{FF2B5EF4-FFF2-40B4-BE49-F238E27FC236}">
                <a16:creationId xmlns:a16="http://schemas.microsoft.com/office/drawing/2014/main" id="{47AE4EB4-CCB1-F217-6A13-2251407022CA}"/>
              </a:ext>
            </a:extLst>
          </p:cNvPr>
          <p:cNvGraphicFramePr>
            <a:graphicFrameLocks noGrp="1"/>
          </p:cNvGraphicFramePr>
          <p:nvPr>
            <p:extLst>
              <p:ext uri="{D42A27DB-BD31-4B8C-83A1-F6EECF244321}">
                <p14:modId xmlns:p14="http://schemas.microsoft.com/office/powerpoint/2010/main" val="1621731102"/>
              </p:ext>
            </p:extLst>
          </p:nvPr>
        </p:nvGraphicFramePr>
        <p:xfrm>
          <a:off x="164537" y="152240"/>
          <a:ext cx="11862925" cy="6742813"/>
        </p:xfrm>
        <a:graphic>
          <a:graphicData uri="http://schemas.openxmlformats.org/drawingml/2006/table">
            <a:tbl>
              <a:tblPr firstRow="1" firstCol="1" bandRow="1">
                <a:tableStyleId>{16D9F66E-5EB9-4882-86FB-DCBF35E3C3E4}</a:tableStyleId>
              </a:tblPr>
              <a:tblGrid>
                <a:gridCol w="2372585">
                  <a:extLst>
                    <a:ext uri="{9D8B030D-6E8A-4147-A177-3AD203B41FA5}">
                      <a16:colId xmlns:a16="http://schemas.microsoft.com/office/drawing/2014/main" val="1749383522"/>
                    </a:ext>
                  </a:extLst>
                </a:gridCol>
                <a:gridCol w="2372585">
                  <a:extLst>
                    <a:ext uri="{9D8B030D-6E8A-4147-A177-3AD203B41FA5}">
                      <a16:colId xmlns:a16="http://schemas.microsoft.com/office/drawing/2014/main" val="2429029697"/>
                    </a:ext>
                  </a:extLst>
                </a:gridCol>
                <a:gridCol w="2372585">
                  <a:extLst>
                    <a:ext uri="{9D8B030D-6E8A-4147-A177-3AD203B41FA5}">
                      <a16:colId xmlns:a16="http://schemas.microsoft.com/office/drawing/2014/main" val="1187587748"/>
                    </a:ext>
                  </a:extLst>
                </a:gridCol>
                <a:gridCol w="2372585">
                  <a:extLst>
                    <a:ext uri="{9D8B030D-6E8A-4147-A177-3AD203B41FA5}">
                      <a16:colId xmlns:a16="http://schemas.microsoft.com/office/drawing/2014/main" val="865966014"/>
                    </a:ext>
                  </a:extLst>
                </a:gridCol>
                <a:gridCol w="2372585">
                  <a:extLst>
                    <a:ext uri="{9D8B030D-6E8A-4147-A177-3AD203B41FA5}">
                      <a16:colId xmlns:a16="http://schemas.microsoft.com/office/drawing/2014/main" val="707636225"/>
                    </a:ext>
                  </a:extLst>
                </a:gridCol>
              </a:tblGrid>
              <a:tr h="99157">
                <a:tc gridSpan="5">
                  <a:txBody>
                    <a:bodyPr/>
                    <a:lstStyle/>
                    <a:p>
                      <a:pPr algn="ctr">
                        <a:lnSpc>
                          <a:spcPct val="107000"/>
                        </a:lnSpc>
                        <a:spcAft>
                          <a:spcPts val="800"/>
                        </a:spcAft>
                      </a:pPr>
                      <a:r>
                        <a:rPr lang="it-IT" sz="1400" kern="0" dirty="0">
                          <a:effectLst/>
                        </a:rPr>
                        <a:t>Esito della missione di consulenza art. 18, par. 4.</a:t>
                      </a:r>
                      <a:endParaRPr lang="it-IT"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0119" marR="40119" marT="0" marB="0"/>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3643900085"/>
                  </a:ext>
                </a:extLst>
              </a:tr>
              <a:tr h="99157">
                <a:tc gridSpan="2">
                  <a:txBody>
                    <a:bodyPr/>
                    <a:lstStyle/>
                    <a:p>
                      <a:pPr algn="ctr">
                        <a:lnSpc>
                          <a:spcPct val="107000"/>
                        </a:lnSpc>
                        <a:spcAft>
                          <a:spcPts val="800"/>
                        </a:spcAft>
                      </a:pPr>
                      <a:r>
                        <a:rPr lang="it-IT" sz="1400" kern="0">
                          <a:effectLst/>
                        </a:rPr>
                        <a:t>Comunicazione esito</a:t>
                      </a:r>
                      <a:endParaRPr lang="it-IT"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40119" marR="40119" marT="0" marB="0"/>
                </a:tc>
                <a:tc hMerge="1">
                  <a:txBody>
                    <a:bodyPr/>
                    <a:lstStyle/>
                    <a:p>
                      <a:endParaRPr lang="it-IT"/>
                    </a:p>
                  </a:txBody>
                  <a:tcPr/>
                </a:tc>
                <a:tc>
                  <a:txBody>
                    <a:bodyPr/>
                    <a:lstStyle/>
                    <a:p>
                      <a:pPr algn="ctr">
                        <a:lnSpc>
                          <a:spcPct val="107000"/>
                        </a:lnSpc>
                        <a:spcAft>
                          <a:spcPts val="800"/>
                        </a:spcAft>
                      </a:pPr>
                      <a:r>
                        <a:rPr lang="it-IT" sz="1400" kern="0">
                          <a:effectLst/>
                        </a:rPr>
                        <a:t>Analisi esito</a:t>
                      </a:r>
                      <a:endParaRPr lang="it-IT"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40119" marR="40119" marT="0" marB="0"/>
                </a:tc>
                <a:tc>
                  <a:txBody>
                    <a:bodyPr/>
                    <a:lstStyle/>
                    <a:p>
                      <a:pPr algn="ctr">
                        <a:lnSpc>
                          <a:spcPct val="107000"/>
                        </a:lnSpc>
                        <a:spcAft>
                          <a:spcPts val="800"/>
                        </a:spcAft>
                      </a:pPr>
                      <a:r>
                        <a:rPr lang="it-IT" sz="1400" kern="0">
                          <a:effectLst/>
                        </a:rPr>
                        <a:t>Indicazioni</a:t>
                      </a:r>
                      <a:endParaRPr lang="it-IT"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40119" marR="40119" marT="0" marB="0"/>
                </a:tc>
                <a:tc>
                  <a:txBody>
                    <a:bodyPr/>
                    <a:lstStyle/>
                    <a:p>
                      <a:pPr algn="ctr">
                        <a:lnSpc>
                          <a:spcPct val="107000"/>
                        </a:lnSpc>
                        <a:spcAft>
                          <a:spcPts val="800"/>
                        </a:spcAft>
                      </a:pPr>
                      <a:r>
                        <a:rPr lang="it-IT" sz="1400" kern="0">
                          <a:effectLst/>
                        </a:rPr>
                        <a:t>Adempimenti</a:t>
                      </a:r>
                      <a:endParaRPr lang="it-IT"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40119" marR="40119" marT="0" marB="0"/>
                </a:tc>
                <a:extLst>
                  <a:ext uri="{0D108BD9-81ED-4DB2-BD59-A6C34878D82A}">
                    <a16:rowId xmlns:a16="http://schemas.microsoft.com/office/drawing/2014/main" val="3931825614"/>
                  </a:ext>
                </a:extLst>
              </a:tr>
              <a:tr h="198060">
                <a:tc rowSpan="4">
                  <a:txBody>
                    <a:bodyPr/>
                    <a:lstStyle/>
                    <a:p>
                      <a:pPr>
                        <a:lnSpc>
                          <a:spcPct val="107000"/>
                        </a:lnSpc>
                        <a:spcAft>
                          <a:spcPts val="800"/>
                        </a:spcAft>
                      </a:pPr>
                      <a:r>
                        <a:rPr lang="it-IT" sz="2000" kern="0" dirty="0">
                          <a:effectLst/>
                        </a:rPr>
                        <a:t>Entro tre mesi dalla sua conclusione, la missione di consulenza riferisce i suoi risultati: </a:t>
                      </a:r>
                      <a:endParaRPr lang="it-IT"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0119" marR="40119" marT="0" marB="0" anchor="ctr"/>
                </a:tc>
                <a:tc>
                  <a:txBody>
                    <a:bodyPr/>
                    <a:lstStyle/>
                    <a:p>
                      <a:pPr marL="342900" lvl="0" indent="-342900">
                        <a:lnSpc>
                          <a:spcPct val="107000"/>
                        </a:lnSpc>
                        <a:spcAft>
                          <a:spcPts val="800"/>
                        </a:spcAft>
                        <a:buFont typeface="Symbol" panose="05050102010706020507" pitchFamily="18" charset="2"/>
                        <a:buChar char=""/>
                      </a:pPr>
                      <a:r>
                        <a:rPr lang="it-IT" sz="1800" kern="0" dirty="0">
                          <a:effectLst/>
                        </a:rPr>
                        <a:t>alla Commissione</a:t>
                      </a:r>
                      <a:endParaRPr lang="it-IT"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0119" marR="40119" marT="0" marB="0" anchor="ctr"/>
                </a:tc>
                <a:tc>
                  <a:txBody>
                    <a:bodyPr/>
                    <a:lstStyle/>
                    <a:p>
                      <a:pPr>
                        <a:lnSpc>
                          <a:spcPct val="107000"/>
                        </a:lnSpc>
                        <a:spcAft>
                          <a:spcPts val="800"/>
                        </a:spcAft>
                      </a:pPr>
                      <a:r>
                        <a:rPr lang="it-IT" sz="1400" kern="0">
                          <a:effectLst/>
                        </a:rPr>
                        <a:t> </a:t>
                      </a:r>
                      <a:endParaRPr lang="it-IT"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40119" marR="40119" marT="0" marB="0" anchor="ctr"/>
                </a:tc>
                <a:tc>
                  <a:txBody>
                    <a:bodyPr/>
                    <a:lstStyle/>
                    <a:p>
                      <a:pPr>
                        <a:lnSpc>
                          <a:spcPct val="107000"/>
                        </a:lnSpc>
                        <a:spcAft>
                          <a:spcPts val="800"/>
                        </a:spcAft>
                      </a:pPr>
                      <a:r>
                        <a:rPr lang="it-IT" sz="1400" kern="0">
                          <a:effectLst/>
                        </a:rPr>
                        <a:t> </a:t>
                      </a:r>
                      <a:endParaRPr lang="it-IT"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40119" marR="40119" marT="0" marB="0" anchor="ctr"/>
                </a:tc>
                <a:tc>
                  <a:txBody>
                    <a:bodyPr/>
                    <a:lstStyle/>
                    <a:p>
                      <a:pPr>
                        <a:lnSpc>
                          <a:spcPct val="107000"/>
                        </a:lnSpc>
                        <a:spcAft>
                          <a:spcPts val="800"/>
                        </a:spcAft>
                      </a:pPr>
                      <a:r>
                        <a:rPr lang="it-IT" sz="1400" kern="0">
                          <a:effectLst/>
                        </a:rPr>
                        <a:t> </a:t>
                      </a:r>
                      <a:endParaRPr lang="it-IT"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40119" marR="40119" marT="0" marB="0" anchor="ctr"/>
                </a:tc>
                <a:extLst>
                  <a:ext uri="{0D108BD9-81ED-4DB2-BD59-A6C34878D82A}">
                    <a16:rowId xmlns:a16="http://schemas.microsoft.com/office/drawing/2014/main" val="4121482864"/>
                  </a:ext>
                </a:extLst>
              </a:tr>
              <a:tr h="1721174">
                <a:tc vMerge="1">
                  <a:txBody>
                    <a:bodyPr/>
                    <a:lstStyle/>
                    <a:p>
                      <a:endParaRPr lang="it-IT"/>
                    </a:p>
                  </a:txBody>
                  <a:tcPr/>
                </a:tc>
                <a:tc>
                  <a:txBody>
                    <a:bodyPr/>
                    <a:lstStyle/>
                    <a:p>
                      <a:pPr marL="342900" lvl="0" indent="-342900">
                        <a:lnSpc>
                          <a:spcPct val="107000"/>
                        </a:lnSpc>
                        <a:spcAft>
                          <a:spcPts val="800"/>
                        </a:spcAft>
                        <a:buFont typeface="Symbol" panose="05050102010706020507" pitchFamily="18" charset="2"/>
                        <a:buChar char=""/>
                      </a:pPr>
                      <a:r>
                        <a:rPr lang="it-IT" sz="1800" kern="0" dirty="0">
                          <a:effectLst/>
                        </a:rPr>
                        <a:t>allo Stato membro che ha individuato un soggetto critico di particolare rilevanza europea come soggetto critico</a:t>
                      </a:r>
                      <a:endParaRPr lang="it-IT"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0119" marR="40119" marT="0" marB="0" anchor="ctr"/>
                </a:tc>
                <a:tc>
                  <a:txBody>
                    <a:bodyPr/>
                    <a:lstStyle/>
                    <a:p>
                      <a:pPr>
                        <a:lnSpc>
                          <a:spcPct val="107000"/>
                        </a:lnSpc>
                        <a:spcAft>
                          <a:spcPts val="800"/>
                        </a:spcAft>
                      </a:pPr>
                      <a:r>
                        <a:rPr lang="it-IT" sz="1400" kern="0">
                          <a:effectLst/>
                        </a:rPr>
                        <a:t> </a:t>
                      </a:r>
                      <a:endParaRPr lang="it-IT"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40119" marR="40119" marT="0" marB="0" anchor="ctr"/>
                </a:tc>
                <a:tc>
                  <a:txBody>
                    <a:bodyPr/>
                    <a:lstStyle/>
                    <a:p>
                      <a:pPr>
                        <a:lnSpc>
                          <a:spcPct val="107000"/>
                        </a:lnSpc>
                        <a:spcAft>
                          <a:spcPts val="800"/>
                        </a:spcAft>
                      </a:pPr>
                      <a:r>
                        <a:rPr lang="it-IT" sz="1400" kern="0" dirty="0">
                          <a:effectLst/>
                        </a:rPr>
                        <a:t> </a:t>
                      </a:r>
                      <a:endParaRPr lang="it-IT"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0119" marR="40119" marT="0" marB="0" anchor="ctr"/>
                </a:tc>
                <a:tc>
                  <a:txBody>
                    <a:bodyPr/>
                    <a:lstStyle/>
                    <a:p>
                      <a:pPr>
                        <a:lnSpc>
                          <a:spcPct val="107000"/>
                        </a:lnSpc>
                        <a:spcAft>
                          <a:spcPts val="800"/>
                        </a:spcAft>
                      </a:pPr>
                      <a:r>
                        <a:rPr lang="it-IT" sz="1400" kern="0" dirty="0">
                          <a:effectLst/>
                        </a:rPr>
                        <a:t>provvede affinché la sua autorità competente e il soggetto critico interessato tengano conto del parere 3° co. del par. 4 dello Stato Membro e fornisce alla Commissione e agli Stati membri a cui o in cui è fornito il servizio essenziale informazioni sulle misure adottate a seguito di tale parere.</a:t>
                      </a:r>
                      <a:endParaRPr lang="it-IT"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0119" marR="40119" marT="0" marB="0" anchor="ctr"/>
                </a:tc>
                <a:extLst>
                  <a:ext uri="{0D108BD9-81ED-4DB2-BD59-A6C34878D82A}">
                    <a16:rowId xmlns:a16="http://schemas.microsoft.com/office/drawing/2014/main" val="877507937"/>
                  </a:ext>
                </a:extLst>
              </a:tr>
              <a:tr h="1822715">
                <a:tc vMerge="1">
                  <a:txBody>
                    <a:bodyPr/>
                    <a:lstStyle/>
                    <a:p>
                      <a:endParaRPr lang="it-IT"/>
                    </a:p>
                  </a:txBody>
                  <a:tcPr/>
                </a:tc>
                <a:tc>
                  <a:txBody>
                    <a:bodyPr/>
                    <a:lstStyle/>
                    <a:p>
                      <a:pPr marL="342900" lvl="0" indent="-342900">
                        <a:lnSpc>
                          <a:spcPct val="107000"/>
                        </a:lnSpc>
                        <a:spcAft>
                          <a:spcPts val="800"/>
                        </a:spcAft>
                        <a:buFont typeface="Symbol" panose="05050102010706020507" pitchFamily="18" charset="2"/>
                        <a:buChar char=""/>
                      </a:pPr>
                      <a:r>
                        <a:rPr lang="it-IT" sz="1800" kern="0" dirty="0">
                          <a:effectLst/>
                        </a:rPr>
                        <a:t>allo Stato membro a cui o in cui è fornito il servizio essenziale</a:t>
                      </a:r>
                      <a:endParaRPr lang="it-IT"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0119" marR="40119" marT="0" marB="0" anchor="ctr"/>
                </a:tc>
                <a:tc>
                  <a:txBody>
                    <a:bodyPr/>
                    <a:lstStyle/>
                    <a:p>
                      <a:pPr>
                        <a:lnSpc>
                          <a:spcPct val="107000"/>
                        </a:lnSpc>
                        <a:spcAft>
                          <a:spcPts val="800"/>
                        </a:spcAft>
                      </a:pPr>
                      <a:r>
                        <a:rPr lang="it-IT" sz="1800" kern="0" dirty="0">
                          <a:effectLst/>
                        </a:rPr>
                        <a:t>analizzano la relazione della missione di consulenza</a:t>
                      </a:r>
                      <a:endParaRPr lang="it-IT"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0119" marR="40119" marT="0" marB="0" anchor="ctr"/>
                </a:tc>
                <a:tc>
                  <a:txBody>
                    <a:bodyPr/>
                    <a:lstStyle/>
                    <a:p>
                      <a:pPr>
                        <a:lnSpc>
                          <a:spcPct val="107000"/>
                        </a:lnSpc>
                        <a:spcAft>
                          <a:spcPts val="800"/>
                        </a:spcAft>
                      </a:pPr>
                      <a:r>
                        <a:rPr lang="it-IT" sz="1400" kern="0" dirty="0">
                          <a:effectLst/>
                        </a:rPr>
                        <a:t>qualora necessario, danno indicazioni alla Commissione sull’adempimento o meno degli obblighi di cui al capo III da parte del soggetto critico di particolare rilevanza europea interessato e, se del caso, su quali misure potrebbero essere adottate per migliorare la resilienza di tale soggetto critico (parere 3° comma par. 4).</a:t>
                      </a:r>
                      <a:endParaRPr lang="it-IT"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0119" marR="40119" marT="0" marB="0" anchor="ctr"/>
                </a:tc>
                <a:tc>
                  <a:txBody>
                    <a:bodyPr/>
                    <a:lstStyle/>
                    <a:p>
                      <a:pPr>
                        <a:lnSpc>
                          <a:spcPct val="107000"/>
                        </a:lnSpc>
                        <a:spcAft>
                          <a:spcPts val="800"/>
                        </a:spcAft>
                      </a:pPr>
                      <a:r>
                        <a:rPr lang="it-IT" sz="1400" kern="0">
                          <a:effectLst/>
                        </a:rPr>
                        <a:t> </a:t>
                      </a:r>
                      <a:endParaRPr lang="it-IT"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40119" marR="40119" marT="0" marB="0" anchor="ctr"/>
                </a:tc>
                <a:extLst>
                  <a:ext uri="{0D108BD9-81ED-4DB2-BD59-A6C34878D82A}">
                    <a16:rowId xmlns:a16="http://schemas.microsoft.com/office/drawing/2014/main" val="3628997240"/>
                  </a:ext>
                </a:extLst>
              </a:tr>
              <a:tr h="299602">
                <a:tc vMerge="1">
                  <a:txBody>
                    <a:bodyPr/>
                    <a:lstStyle/>
                    <a:p>
                      <a:endParaRPr lang="it-IT"/>
                    </a:p>
                  </a:txBody>
                  <a:tcPr/>
                </a:tc>
                <a:tc>
                  <a:txBody>
                    <a:bodyPr/>
                    <a:lstStyle/>
                    <a:p>
                      <a:pPr marL="342900" lvl="0" indent="-342900">
                        <a:lnSpc>
                          <a:spcPct val="107000"/>
                        </a:lnSpc>
                        <a:spcAft>
                          <a:spcPts val="800"/>
                        </a:spcAft>
                        <a:buFont typeface="Symbol" panose="05050102010706020507" pitchFamily="18" charset="2"/>
                        <a:buChar char=""/>
                      </a:pPr>
                      <a:r>
                        <a:rPr lang="it-IT" sz="1800" kern="0" dirty="0">
                          <a:effectLst/>
                        </a:rPr>
                        <a:t>al soggetto critico interessato</a:t>
                      </a:r>
                      <a:endParaRPr lang="it-IT"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0119" marR="40119" marT="0" marB="0" anchor="ctr"/>
                </a:tc>
                <a:tc>
                  <a:txBody>
                    <a:bodyPr/>
                    <a:lstStyle/>
                    <a:p>
                      <a:pPr>
                        <a:lnSpc>
                          <a:spcPct val="107000"/>
                        </a:lnSpc>
                        <a:spcAft>
                          <a:spcPts val="800"/>
                        </a:spcAft>
                      </a:pPr>
                      <a:r>
                        <a:rPr lang="it-IT" sz="1400" kern="0" dirty="0">
                          <a:effectLst/>
                        </a:rPr>
                        <a:t> </a:t>
                      </a:r>
                      <a:endParaRPr lang="it-IT"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0119" marR="40119" marT="0" marB="0" anchor="ctr"/>
                </a:tc>
                <a:tc>
                  <a:txBody>
                    <a:bodyPr/>
                    <a:lstStyle/>
                    <a:p>
                      <a:pPr>
                        <a:lnSpc>
                          <a:spcPct val="107000"/>
                        </a:lnSpc>
                        <a:spcAft>
                          <a:spcPts val="800"/>
                        </a:spcAft>
                      </a:pPr>
                      <a:r>
                        <a:rPr lang="it-IT" sz="1400" kern="0">
                          <a:effectLst/>
                        </a:rPr>
                        <a:t> </a:t>
                      </a:r>
                      <a:endParaRPr lang="it-IT"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40119" marR="40119" marT="0" marB="0" anchor="ctr"/>
                </a:tc>
                <a:tc>
                  <a:txBody>
                    <a:bodyPr/>
                    <a:lstStyle/>
                    <a:p>
                      <a:pPr>
                        <a:lnSpc>
                          <a:spcPct val="107000"/>
                        </a:lnSpc>
                        <a:spcAft>
                          <a:spcPts val="800"/>
                        </a:spcAft>
                      </a:pPr>
                      <a:r>
                        <a:rPr lang="it-IT" sz="1400" kern="0" dirty="0">
                          <a:effectLst/>
                        </a:rPr>
                        <a:t> </a:t>
                      </a:r>
                      <a:endParaRPr lang="it-IT"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0119" marR="40119" marT="0" marB="0" anchor="ctr"/>
                </a:tc>
                <a:extLst>
                  <a:ext uri="{0D108BD9-81ED-4DB2-BD59-A6C34878D82A}">
                    <a16:rowId xmlns:a16="http://schemas.microsoft.com/office/drawing/2014/main" val="1894453481"/>
                  </a:ext>
                </a:extLst>
              </a:tr>
            </a:tbl>
          </a:graphicData>
        </a:graphic>
      </p:graphicFrame>
    </p:spTree>
    <p:extLst>
      <p:ext uri="{BB962C8B-B14F-4D97-AF65-F5344CB8AC3E}">
        <p14:creationId xmlns:p14="http://schemas.microsoft.com/office/powerpoint/2010/main" val="31589688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1146EE-503E-539F-CB2F-79425D3B0E1D}"/>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7E93EEF9-55BD-4F9C-8D01-F4D0087D67B2}"/>
              </a:ext>
            </a:extLst>
          </p:cNvPr>
          <p:cNvSpPr>
            <a:spLocks noGrp="1"/>
          </p:cNvSpPr>
          <p:nvPr>
            <p:ph type="sldNum" sz="quarter" idx="12"/>
          </p:nvPr>
        </p:nvSpPr>
        <p:spPr>
          <a:xfrm>
            <a:off x="9948863" y="6507212"/>
            <a:ext cx="1692274" cy="153888"/>
          </a:xfrm>
        </p:spPr>
        <p:txBody>
          <a:bodyPr wrap="square" rtlCol="0" anchor="ctr">
            <a:normAutofit/>
          </a:bodyPr>
          <a:lstStyle/>
          <a:p>
            <a:pPr rtl="0">
              <a:spcAft>
                <a:spcPts val="600"/>
              </a:spcAft>
            </a:pPr>
            <a:fld id="{DBA1B0FB-D917-4C8C-928F-313BD683BF39}" type="slidenum">
              <a:rPr lang="it-IT" smtClean="0"/>
              <a:pPr rtl="0">
                <a:spcAft>
                  <a:spcPts val="600"/>
                </a:spcAft>
              </a:pPr>
              <a:t>45</a:t>
            </a:fld>
            <a:endParaRPr lang="it-IT"/>
          </a:p>
        </p:txBody>
      </p:sp>
      <p:sp>
        <p:nvSpPr>
          <p:cNvPr id="5" name="Titolo 14">
            <a:extLst>
              <a:ext uri="{FF2B5EF4-FFF2-40B4-BE49-F238E27FC236}">
                <a16:creationId xmlns:a16="http://schemas.microsoft.com/office/drawing/2014/main" id="{B45C122D-B8D7-436E-28BA-4EBB1659BAA4}"/>
              </a:ext>
            </a:extLst>
          </p:cNvPr>
          <p:cNvSpPr txBox="1">
            <a:spLocks/>
          </p:cNvSpPr>
          <p:nvPr/>
        </p:nvSpPr>
        <p:spPr>
          <a:xfrm>
            <a:off x="69273" y="109320"/>
            <a:ext cx="12053454" cy="1034473"/>
          </a:xfrm>
          <a:prstGeom prst="rect">
            <a:avLst/>
          </a:prstGeom>
        </p:spPr>
        <p:txBody>
          <a:bodyPr vert="horz" wrap="square" lIns="0" tIns="0" rIns="0" bIns="0" rtlCol="0" anchor="t" anchorCtr="0">
            <a:noAutofit/>
          </a:bodyPr>
          <a:lstStyle>
            <a:lvl1pPr algn="l" defTabSz="914400" rtl="0" eaLnBrk="1" latinLnBrk="0" hangingPunct="1">
              <a:lnSpc>
                <a:spcPct val="90000"/>
              </a:lnSpc>
              <a:spcBef>
                <a:spcPct val="0"/>
              </a:spcBef>
              <a:buNone/>
              <a:defRPr lang="it-IT" sz="4800" kern="1200" dirty="0">
                <a:solidFill>
                  <a:schemeClr val="tx1"/>
                </a:solidFill>
                <a:latin typeface="+mj-lt"/>
                <a:ea typeface="+mj-ea"/>
                <a:cs typeface="+mj-cs"/>
              </a:defRPr>
            </a:lvl1pPr>
          </a:lstStyle>
          <a:p>
            <a:pPr algn="ctr"/>
            <a:r>
              <a:rPr lang="it-IT" sz="3600" dirty="0"/>
              <a:t>IV/Il Gruppo per la resilienza dei soggetti critici</a:t>
            </a:r>
          </a:p>
          <a:p>
            <a:pPr algn="ctr"/>
            <a:r>
              <a:rPr lang="it-IT" sz="3600" dirty="0"/>
              <a:t> (art. 19)</a:t>
            </a:r>
          </a:p>
        </p:txBody>
      </p:sp>
      <p:sp>
        <p:nvSpPr>
          <p:cNvPr id="8" name="CasellaDiTesto 7">
            <a:extLst>
              <a:ext uri="{FF2B5EF4-FFF2-40B4-BE49-F238E27FC236}">
                <a16:creationId xmlns:a16="http://schemas.microsoft.com/office/drawing/2014/main" id="{15C23CEC-7395-FB84-A87D-19D6B76D3564}"/>
              </a:ext>
            </a:extLst>
          </p:cNvPr>
          <p:cNvSpPr txBox="1"/>
          <p:nvPr/>
        </p:nvSpPr>
        <p:spPr>
          <a:xfrm>
            <a:off x="311557" y="1332000"/>
            <a:ext cx="6947797" cy="6278642"/>
          </a:xfrm>
          <a:prstGeom prst="rect">
            <a:avLst/>
          </a:prstGeom>
          <a:noFill/>
        </p:spPr>
        <p:txBody>
          <a:bodyPr wrap="square">
            <a:spAutoFit/>
          </a:bodyPr>
          <a:lstStyle/>
          <a:p>
            <a:pPr marL="342900" indent="-342900" algn="just">
              <a:buFont typeface="Wingdings" panose="05000000000000000000" pitchFamily="2" charset="2"/>
              <a:buChar char="v"/>
            </a:pPr>
            <a:r>
              <a:rPr lang="it-IT" sz="2400" dirty="0"/>
              <a:t>Il CERG opera sotto Direzione Generale </a:t>
            </a:r>
            <a:r>
              <a:rPr lang="it-IT" sz="2400" i="1" dirty="0"/>
              <a:t>“HOME - DG Migration and Home Affairs” </a:t>
            </a:r>
            <a:r>
              <a:rPr lang="it-IT" sz="2400" dirty="0"/>
              <a:t>ed è inquadrato nella </a:t>
            </a:r>
            <a:r>
              <a:rPr lang="it-IT" sz="2400" i="1" dirty="0"/>
              <a:t>Policy Area “Justice and Home </a:t>
            </a:r>
            <a:r>
              <a:rPr lang="it-IT" sz="2400" i="1" dirty="0" err="1"/>
              <a:t>Affair</a:t>
            </a:r>
            <a:r>
              <a:rPr lang="it-IT" sz="2400" i="1" dirty="0"/>
              <a:t>”.</a:t>
            </a:r>
          </a:p>
          <a:p>
            <a:pPr marL="342900" indent="-342900" algn="just">
              <a:buFont typeface="Wingdings" panose="05000000000000000000" pitchFamily="2" charset="2"/>
              <a:buChar char="v"/>
            </a:pPr>
            <a:endParaRPr lang="it-IT" sz="2400" dirty="0"/>
          </a:p>
          <a:p>
            <a:pPr marL="342900" indent="-342900" algn="just">
              <a:buFont typeface="Wingdings" panose="05000000000000000000" pitchFamily="2" charset="2"/>
              <a:buChar char="v"/>
            </a:pPr>
            <a:r>
              <a:rPr lang="it-IT" sz="2400" dirty="0"/>
              <a:t>Il gruppo per la resilienza dei soggetti critici è composto da rappresentanti degli Stati membri e della Commissione in possesso, se del caso, di un nulla osta di sicurezza. </a:t>
            </a:r>
          </a:p>
          <a:p>
            <a:pPr marL="342900" indent="-342900" algn="just">
              <a:buFont typeface="Wingdings" panose="05000000000000000000" pitchFamily="2" charset="2"/>
              <a:buChar char="v"/>
            </a:pPr>
            <a:endParaRPr lang="it-IT" sz="2400" dirty="0"/>
          </a:p>
          <a:p>
            <a:pPr marL="342900" indent="-342900" algn="just">
              <a:buFont typeface="Wingdings" panose="05000000000000000000" pitchFamily="2" charset="2"/>
              <a:buChar char="v"/>
            </a:pPr>
            <a:r>
              <a:rPr lang="it-IT" sz="2400" dirty="0"/>
              <a:t>Le riunioni del suddetto gruppo non sono pubbliche ed i loro contenuti sono classificati EU SECRET.</a:t>
            </a:r>
          </a:p>
          <a:p>
            <a:pPr marL="342900" indent="-342900" algn="just">
              <a:buFont typeface="Wingdings" panose="05000000000000000000" pitchFamily="2" charset="2"/>
              <a:buChar char="v"/>
            </a:pPr>
            <a:endParaRPr lang="it-IT" sz="2400" dirty="0"/>
          </a:p>
          <a:p>
            <a:pPr marL="342900" indent="-342900" algn="just">
              <a:buFont typeface="Wingdings" panose="05000000000000000000" pitchFamily="2" charset="2"/>
              <a:buChar char="v"/>
            </a:pPr>
            <a:r>
              <a:rPr lang="it-IT" sz="2400" dirty="0"/>
              <a:t>Nel 2023 ha tenuto 5 meetings.</a:t>
            </a:r>
          </a:p>
          <a:p>
            <a:pPr algn="just"/>
            <a:endParaRPr lang="it-IT" sz="2400" dirty="0"/>
          </a:p>
          <a:p>
            <a:pPr algn="just"/>
            <a:endParaRPr lang="it-IT" sz="2400" dirty="0"/>
          </a:p>
          <a:p>
            <a:endParaRPr lang="it-IT" dirty="0"/>
          </a:p>
        </p:txBody>
      </p:sp>
      <p:pic>
        <p:nvPicPr>
          <p:cNvPr id="6" name="Immagine 5">
            <a:extLst>
              <a:ext uri="{FF2B5EF4-FFF2-40B4-BE49-F238E27FC236}">
                <a16:creationId xmlns:a16="http://schemas.microsoft.com/office/drawing/2014/main" id="{9B6CABE6-06B7-DE36-EB06-581018E0FFEE}"/>
              </a:ext>
            </a:extLst>
          </p:cNvPr>
          <p:cNvPicPr>
            <a:picLocks noChangeAspect="1"/>
          </p:cNvPicPr>
          <p:nvPr/>
        </p:nvPicPr>
        <p:blipFill>
          <a:blip r:embed="rId3"/>
          <a:stretch>
            <a:fillRect/>
          </a:stretch>
        </p:blipFill>
        <p:spPr>
          <a:xfrm>
            <a:off x="7633271" y="1150346"/>
            <a:ext cx="4381783" cy="5517307"/>
          </a:xfrm>
          <a:prstGeom prst="rect">
            <a:avLst/>
          </a:prstGeom>
        </p:spPr>
      </p:pic>
    </p:spTree>
    <p:extLst>
      <p:ext uri="{BB962C8B-B14F-4D97-AF65-F5344CB8AC3E}">
        <p14:creationId xmlns:p14="http://schemas.microsoft.com/office/powerpoint/2010/main" val="1277839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a:extLst>
              <a:ext uri="{FF2B5EF4-FFF2-40B4-BE49-F238E27FC236}">
                <a16:creationId xmlns:a16="http://schemas.microsoft.com/office/drawing/2014/main" id="{D9641787-1EFB-ACCC-ECA7-057C1AFB1986}"/>
              </a:ext>
            </a:extLst>
          </p:cNvPr>
          <p:cNvSpPr>
            <a:spLocks noGrp="1"/>
          </p:cNvSpPr>
          <p:nvPr>
            <p:ph type="sldNum" sz="quarter" idx="12"/>
          </p:nvPr>
        </p:nvSpPr>
        <p:spPr/>
        <p:txBody>
          <a:bodyPr/>
          <a:lstStyle/>
          <a:p>
            <a:pPr rtl="0"/>
            <a:fld id="{DBA1B0FB-D917-4C8C-928F-313BD683BF39}" type="slidenum">
              <a:rPr lang="it-IT" noProof="0" smtClean="0"/>
              <a:t>46</a:t>
            </a:fld>
            <a:endParaRPr lang="it-IT" noProof="0" dirty="0"/>
          </a:p>
        </p:txBody>
      </p:sp>
      <p:sp>
        <p:nvSpPr>
          <p:cNvPr id="8" name="CasellaDiTesto 7">
            <a:extLst>
              <a:ext uri="{FF2B5EF4-FFF2-40B4-BE49-F238E27FC236}">
                <a16:creationId xmlns:a16="http://schemas.microsoft.com/office/drawing/2014/main" id="{6B2EBBA6-464A-76BA-50B8-875F3FBA9F08}"/>
              </a:ext>
            </a:extLst>
          </p:cNvPr>
          <p:cNvSpPr txBox="1"/>
          <p:nvPr/>
        </p:nvSpPr>
        <p:spPr>
          <a:xfrm>
            <a:off x="166255" y="0"/>
            <a:ext cx="11693236" cy="6894195"/>
          </a:xfrm>
          <a:prstGeom prst="rect">
            <a:avLst/>
          </a:prstGeom>
          <a:noFill/>
        </p:spPr>
        <p:txBody>
          <a:bodyPr wrap="square">
            <a:spAutoFit/>
          </a:bodyPr>
          <a:lstStyle/>
          <a:p>
            <a:pPr algn="ctr"/>
            <a:r>
              <a:rPr lang="it-IT" b="1" i="0" u="none" strike="noStrike" baseline="0" dirty="0">
                <a:latin typeface="Calibri" panose="020F0502020204030204" pitchFamily="34" charset="0"/>
                <a:cs typeface="Calibri" panose="020F0502020204030204" pitchFamily="34" charset="0"/>
              </a:rPr>
              <a:t>Meeting notes</a:t>
            </a:r>
          </a:p>
          <a:p>
            <a:pPr marR="16740" lvl="1" algn="ctr"/>
            <a:r>
              <a:rPr lang="en-US" b="1" i="0" u="none" strike="noStrike" baseline="0" dirty="0">
                <a:latin typeface="Calibri" panose="020F0502020204030204" pitchFamily="34" charset="0"/>
                <a:cs typeface="Calibri" panose="020F0502020204030204" pitchFamily="34" charset="0"/>
              </a:rPr>
              <a:t>1</a:t>
            </a:r>
            <a:r>
              <a:rPr lang="en-US" b="1" i="0" u="none" strike="noStrike" baseline="30000" dirty="0">
                <a:latin typeface="Calibri" panose="020F0502020204030204" pitchFamily="34" charset="0"/>
                <a:cs typeface="Calibri" panose="020F0502020204030204" pitchFamily="34" charset="0"/>
              </a:rPr>
              <a:t>st</a:t>
            </a:r>
            <a:r>
              <a:rPr lang="en-US" b="1" i="0" u="none" strike="noStrike" baseline="0" dirty="0">
                <a:latin typeface="Calibri" panose="020F0502020204030204" pitchFamily="34" charset="0"/>
                <a:cs typeface="Calibri" panose="020F0502020204030204" pitchFamily="34" charset="0"/>
              </a:rPr>
              <a:t> Meeting of the Critical Entities Resilience Group (CERG) 25 January 2023, Brussels</a:t>
            </a:r>
          </a:p>
          <a:p>
            <a:r>
              <a:rPr lang="it-IT" sz="1400" b="1" i="0" u="none" strike="noStrike" baseline="0" dirty="0" err="1">
                <a:latin typeface="Calibri" panose="020F0502020204030204" pitchFamily="34" charset="0"/>
                <a:cs typeface="Calibri" panose="020F0502020204030204" pitchFamily="34" charset="0"/>
              </a:rPr>
              <a:t>Participants</a:t>
            </a:r>
            <a:r>
              <a:rPr lang="it-IT" sz="1400" b="1" i="0" u="none" strike="noStrike" baseline="0" dirty="0">
                <a:latin typeface="Calibri" panose="020F0502020204030204" pitchFamily="34" charset="0"/>
                <a:cs typeface="Calibri" panose="020F0502020204030204" pitchFamily="34" charset="0"/>
              </a:rPr>
              <a:t>:</a:t>
            </a:r>
          </a:p>
          <a:p>
            <a:pPr lvl="2"/>
            <a:r>
              <a:rPr lang="it-IT" sz="1400" b="0" i="0" u="none" strike="noStrike" baseline="0" dirty="0">
                <a:latin typeface="Calibri" panose="020F0502020204030204" pitchFamily="34" charset="0"/>
                <a:cs typeface="Calibri" panose="020F0502020204030204" pitchFamily="34" charset="0"/>
              </a:rPr>
              <a:t>Commission services</a:t>
            </a:r>
          </a:p>
          <a:p>
            <a:pPr lvl="2"/>
            <a:r>
              <a:rPr lang="it-IT" sz="1400" b="0" i="0" u="none" strike="noStrike" baseline="0" dirty="0" err="1">
                <a:latin typeface="Calibri" panose="020F0502020204030204" pitchFamily="34" charset="0"/>
                <a:cs typeface="Calibri" panose="020F0502020204030204" pitchFamily="34" charset="0"/>
              </a:rPr>
              <a:t>European</a:t>
            </a:r>
            <a:r>
              <a:rPr lang="it-IT" sz="1400" b="0" i="0" u="none" strike="noStrike" baseline="0" dirty="0">
                <a:latin typeface="Calibri" panose="020F0502020204030204" pitchFamily="34" charset="0"/>
                <a:cs typeface="Calibri" panose="020F0502020204030204" pitchFamily="34" charset="0"/>
              </a:rPr>
              <a:t> </a:t>
            </a:r>
            <a:r>
              <a:rPr lang="it-IT" sz="1400" b="0" i="0" u="none" strike="noStrike" baseline="0" dirty="0" err="1">
                <a:latin typeface="Calibri" panose="020F0502020204030204" pitchFamily="34" charset="0"/>
                <a:cs typeface="Calibri" panose="020F0502020204030204" pitchFamily="34" charset="0"/>
              </a:rPr>
              <a:t>External</a:t>
            </a:r>
            <a:r>
              <a:rPr lang="it-IT" sz="1400" b="0" i="0" u="none" strike="noStrike" baseline="0" dirty="0">
                <a:latin typeface="Calibri" panose="020F0502020204030204" pitchFamily="34" charset="0"/>
                <a:cs typeface="Calibri" panose="020F0502020204030204" pitchFamily="34" charset="0"/>
              </a:rPr>
              <a:t> Action Service</a:t>
            </a:r>
          </a:p>
          <a:p>
            <a:pPr lvl="2"/>
            <a:r>
              <a:rPr lang="en-US" sz="1400" b="0" i="0" u="none" strike="noStrike" baseline="0" dirty="0">
                <a:latin typeface="Calibri" panose="020F0502020204030204" pitchFamily="34" charset="0"/>
                <a:cs typeface="Calibri" panose="020F0502020204030204" pitchFamily="34" charset="0"/>
              </a:rPr>
              <a:t>Representatives of 26 Member States</a:t>
            </a:r>
          </a:p>
          <a:p>
            <a:pPr lvl="2"/>
            <a:r>
              <a:rPr lang="en-US" sz="1400" b="0" i="0" u="none" strike="noStrike" baseline="0" dirty="0">
                <a:latin typeface="Calibri" panose="020F0502020204030204" pitchFamily="34" charset="0"/>
                <a:cs typeface="Calibri" panose="020F0502020204030204" pitchFamily="34" charset="0"/>
              </a:rPr>
              <a:t>General Secretariat of the Council</a:t>
            </a:r>
          </a:p>
          <a:p>
            <a:pPr lvl="2"/>
            <a:r>
              <a:rPr lang="it-IT" sz="1400" b="0" i="0" u="none" strike="noStrike" baseline="0" dirty="0" err="1">
                <a:latin typeface="Calibri" panose="020F0502020204030204" pitchFamily="34" charset="0"/>
                <a:cs typeface="Calibri" panose="020F0502020204030204" pitchFamily="34" charset="0"/>
              </a:rPr>
              <a:t>European</a:t>
            </a:r>
            <a:r>
              <a:rPr lang="it-IT" sz="1400" b="0" i="0" u="none" strike="noStrike" baseline="0" dirty="0">
                <a:latin typeface="Calibri" panose="020F0502020204030204" pitchFamily="34" charset="0"/>
                <a:cs typeface="Calibri" panose="020F0502020204030204" pitchFamily="34" charset="0"/>
              </a:rPr>
              <a:t> </a:t>
            </a:r>
            <a:r>
              <a:rPr lang="it-IT" sz="1400" b="0" i="0" u="none" strike="noStrike" baseline="0" dirty="0" err="1">
                <a:latin typeface="Calibri" panose="020F0502020204030204" pitchFamily="34" charset="0"/>
                <a:cs typeface="Calibri" panose="020F0502020204030204" pitchFamily="34" charset="0"/>
              </a:rPr>
              <a:t>Parliament</a:t>
            </a:r>
            <a:r>
              <a:rPr lang="it-IT" sz="1400" b="0" i="0" u="none" strike="noStrike" baseline="0" dirty="0">
                <a:latin typeface="Calibri" panose="020F0502020204030204" pitchFamily="34" charset="0"/>
                <a:cs typeface="Calibri" panose="020F0502020204030204" pitchFamily="34" charset="0"/>
              </a:rPr>
              <a:t>, LIBE Committee </a:t>
            </a:r>
            <a:r>
              <a:rPr lang="it-IT" sz="1400" b="0" i="0" u="none" strike="noStrike" baseline="0" dirty="0" err="1">
                <a:latin typeface="Calibri" panose="020F0502020204030204" pitchFamily="34" charset="0"/>
                <a:cs typeface="Calibri" panose="020F0502020204030204" pitchFamily="34" charset="0"/>
              </a:rPr>
              <a:t>Secretariat</a:t>
            </a:r>
            <a:endParaRPr lang="it-IT" sz="1400" b="0" i="0" u="none" strike="noStrike" baseline="0" dirty="0">
              <a:latin typeface="Calibri" panose="020F0502020204030204" pitchFamily="34" charset="0"/>
              <a:cs typeface="Calibri" panose="020F0502020204030204" pitchFamily="34" charset="0"/>
            </a:endParaRPr>
          </a:p>
          <a:p>
            <a:endParaRPr lang="it-IT" sz="1400" b="0" i="0" u="none" strike="noStrike" baseline="0" dirty="0">
              <a:latin typeface="Calibri" panose="020F0502020204030204" pitchFamily="34" charset="0"/>
              <a:cs typeface="Calibri" panose="020F0502020204030204" pitchFamily="34" charset="0"/>
            </a:endParaRPr>
          </a:p>
          <a:p>
            <a:r>
              <a:rPr lang="en-US" sz="1400" b="1" i="0" u="none" strike="noStrike" baseline="0" dirty="0">
                <a:latin typeface="Calibri" panose="020F0502020204030204" pitchFamily="34" charset="0"/>
                <a:cs typeface="Calibri" panose="020F0502020204030204" pitchFamily="34" charset="0"/>
              </a:rPr>
              <a:t>Notes on the agenda items:</a:t>
            </a:r>
          </a:p>
          <a:p>
            <a:endParaRPr lang="it-IT" sz="1400" b="1" i="0" u="none" strike="noStrike" baseline="0" dirty="0">
              <a:latin typeface="Calibri" panose="020F0502020204030204" pitchFamily="34" charset="0"/>
              <a:cs typeface="Calibri" panose="020F0502020204030204" pitchFamily="34" charset="0"/>
            </a:endParaRPr>
          </a:p>
          <a:p>
            <a:r>
              <a:rPr lang="en-US" sz="1400" b="1" i="0" u="none" strike="noStrike" baseline="0" dirty="0">
                <a:latin typeface="Calibri" panose="020F0502020204030204" pitchFamily="34" charset="0"/>
                <a:cs typeface="Calibri" panose="020F0502020204030204" pitchFamily="34" charset="0"/>
              </a:rPr>
              <a:t>Updated Threat Assessment for critical infrastructure in the EU</a:t>
            </a:r>
            <a:endParaRPr lang="en-US" sz="1400" b="1" i="0" u="none" strike="noStrike" baseline="30000" dirty="0">
              <a:solidFill>
                <a:srgbClr val="000000"/>
              </a:solidFill>
              <a:latin typeface="Calibri" panose="020F0502020204030204" pitchFamily="34" charset="0"/>
              <a:cs typeface="Calibri" panose="020F0502020204030204" pitchFamily="34" charset="0"/>
            </a:endParaRPr>
          </a:p>
          <a:p>
            <a:pPr lvl="3"/>
            <a:r>
              <a:rPr lang="en-US" sz="1400" b="0" i="0" u="none" strike="noStrike" baseline="0" dirty="0">
                <a:latin typeface="Calibri" panose="020F0502020204030204" pitchFamily="34" charset="0"/>
                <a:cs typeface="Calibri" panose="020F0502020204030204" pitchFamily="34" charset="0"/>
              </a:rPr>
              <a:t>The meeting and its content were classified as EU SECRET.</a:t>
            </a:r>
          </a:p>
          <a:p>
            <a:endParaRPr lang="it-IT" sz="1400" b="0" i="0" u="none" strike="noStrike" baseline="0" dirty="0">
              <a:latin typeface="Calibri" panose="020F0502020204030204" pitchFamily="34" charset="0"/>
              <a:cs typeface="Calibri" panose="020F0502020204030204" pitchFamily="34" charset="0"/>
            </a:endParaRPr>
          </a:p>
          <a:p>
            <a:r>
              <a:rPr lang="it-IT" sz="1400" b="1" i="0" u="none" strike="noStrike" baseline="0" dirty="0">
                <a:latin typeface="Calibri" panose="020F0502020204030204" pitchFamily="34" charset="0"/>
                <a:cs typeface="Calibri" panose="020F0502020204030204" pitchFamily="34" charset="0"/>
              </a:rPr>
              <a:t>Welcome and </a:t>
            </a:r>
            <a:r>
              <a:rPr lang="it-IT" sz="1400" b="1" i="0" u="none" strike="noStrike" baseline="0" dirty="0" err="1">
                <a:latin typeface="Calibri" panose="020F0502020204030204" pitchFamily="34" charset="0"/>
                <a:cs typeface="Calibri" panose="020F0502020204030204" pitchFamily="34" charset="0"/>
              </a:rPr>
              <a:t>introduction</a:t>
            </a:r>
            <a:r>
              <a:rPr lang="it-IT" sz="1400" b="1" i="0" u="none" strike="noStrike" baseline="0" dirty="0">
                <a:latin typeface="Calibri" panose="020F0502020204030204" pitchFamily="34" charset="0"/>
                <a:cs typeface="Calibri" panose="020F0502020204030204" pitchFamily="34" charset="0"/>
              </a:rPr>
              <a:t>, Tour de </a:t>
            </a:r>
            <a:r>
              <a:rPr lang="it-IT" sz="1400" b="1" i="0" u="none" strike="noStrike" baseline="0" dirty="0" err="1">
                <a:latin typeface="Calibri" panose="020F0502020204030204" pitchFamily="34" charset="0"/>
                <a:cs typeface="Calibri" panose="020F0502020204030204" pitchFamily="34" charset="0"/>
              </a:rPr>
              <a:t>Table</a:t>
            </a:r>
            <a:endParaRPr lang="it-IT" sz="1400" b="1" i="0" u="none" strike="noStrike" baseline="30000" dirty="0">
              <a:solidFill>
                <a:srgbClr val="000000"/>
              </a:solidFill>
              <a:latin typeface="Calibri" panose="020F0502020204030204" pitchFamily="34" charset="0"/>
              <a:cs typeface="Calibri" panose="020F0502020204030204" pitchFamily="34" charset="0"/>
            </a:endParaRPr>
          </a:p>
          <a:p>
            <a:endParaRPr lang="it-IT" sz="1400" b="1" i="0" u="none" strike="noStrike" baseline="0" dirty="0">
              <a:latin typeface="Calibri" panose="020F0502020204030204" pitchFamily="34" charset="0"/>
              <a:cs typeface="Calibri" panose="020F0502020204030204" pitchFamily="34" charset="0"/>
            </a:endParaRPr>
          </a:p>
          <a:p>
            <a:pPr marR="840"/>
            <a:r>
              <a:rPr lang="en-US" sz="1400" b="0" i="0" u="none" strike="noStrike" baseline="0" dirty="0">
                <a:latin typeface="Calibri" panose="020F0502020204030204" pitchFamily="34" charset="0"/>
                <a:cs typeface="Calibri" panose="020F0502020204030204" pitchFamily="34" charset="0"/>
              </a:rPr>
              <a:t>DG HOME (chair of the CERG) introduced the group and its mandate, which is defined by the Directive on the resilience of critical entities that entered into force on 16 January 2023. DG HOME noted that CERG would play </a:t>
            </a:r>
            <a:r>
              <a:rPr lang="en-US" sz="1400" b="1" i="0" u="sng" strike="noStrike" baseline="0" dirty="0">
                <a:latin typeface="Calibri" panose="020F0502020204030204" pitchFamily="34" charset="0"/>
                <a:cs typeface="Calibri" panose="020F0502020204030204" pitchFamily="34" charset="0"/>
              </a:rPr>
              <a:t>a central role in the implementation of the Directive</a:t>
            </a:r>
            <a:r>
              <a:rPr lang="en-US" sz="1400" b="0" i="0" u="none" strike="noStrike" baseline="0" dirty="0">
                <a:latin typeface="Calibri" panose="020F0502020204030204" pitchFamily="34" charset="0"/>
                <a:cs typeface="Calibri" panose="020F0502020204030204" pitchFamily="34" charset="0"/>
              </a:rPr>
              <a:t>. All participants presented themselves and their </a:t>
            </a:r>
            <a:r>
              <a:rPr lang="en-US" sz="1400" b="0" i="0" u="none" strike="noStrike" baseline="0" dirty="0" err="1">
                <a:latin typeface="Calibri" panose="020F0502020204030204" pitchFamily="34" charset="0"/>
                <a:cs typeface="Calibri" panose="020F0502020204030204" pitchFamily="34" charset="0"/>
              </a:rPr>
              <a:t>organisation</a:t>
            </a:r>
            <a:r>
              <a:rPr lang="en-US" sz="1400" b="0" i="0" u="none" strike="noStrike" baseline="0" dirty="0">
                <a:latin typeface="Calibri" panose="020F0502020204030204" pitchFamily="34" charset="0"/>
                <a:cs typeface="Calibri" panose="020F0502020204030204" pitchFamily="34" charset="0"/>
              </a:rPr>
              <a:t>.</a:t>
            </a:r>
          </a:p>
          <a:p>
            <a:endParaRPr lang="it-IT" sz="1400" b="0" i="0" u="none" strike="noStrike" baseline="0" dirty="0">
              <a:latin typeface="Calibri" panose="020F0502020204030204" pitchFamily="34" charset="0"/>
              <a:cs typeface="Calibri" panose="020F0502020204030204" pitchFamily="34" charset="0"/>
            </a:endParaRPr>
          </a:p>
          <a:p>
            <a:r>
              <a:rPr lang="en-US" sz="1400" b="1" i="0" u="none" strike="noStrike" baseline="0" dirty="0">
                <a:latin typeface="Calibri" panose="020F0502020204030204" pitchFamily="34" charset="0"/>
                <a:cs typeface="Calibri" panose="020F0502020204030204" pitchFamily="34" charset="0"/>
              </a:rPr>
              <a:t>Presentation of the draft Rules of Procedure of the CERG and discussion</a:t>
            </a:r>
            <a:endParaRPr lang="en-US" sz="1400" b="1" i="0" u="none" strike="noStrike" baseline="30000" dirty="0">
              <a:solidFill>
                <a:srgbClr val="000000"/>
              </a:solidFill>
              <a:latin typeface="Calibri" panose="020F0502020204030204" pitchFamily="34" charset="0"/>
              <a:cs typeface="Calibri" panose="020F0502020204030204" pitchFamily="34" charset="0"/>
            </a:endParaRPr>
          </a:p>
          <a:p>
            <a:pPr marR="2700"/>
            <a:r>
              <a:rPr lang="en-US" sz="1400" b="0" i="0" u="none" strike="noStrike" baseline="0" dirty="0">
                <a:latin typeface="Calibri" panose="020F0502020204030204" pitchFamily="34" charset="0"/>
                <a:cs typeface="Calibri" panose="020F0502020204030204" pitchFamily="34" charset="0"/>
              </a:rPr>
              <a:t>DG HOME presented the draft rules of procedure for the Group and invited Member State delegates to send any written comments, with a view of adopting the rules of procedure at the second CERG meeting taking place in March. Participants exchanged on the possibility to invite the European Economic Area countries – Norway, Liechtenstein and Iceland - as observers to the Group meetings. Member State experts were invited to send any possible objections to this by 17 February.</a:t>
            </a:r>
          </a:p>
          <a:p>
            <a:endParaRPr lang="it-IT" sz="1400" b="0" i="0" u="none" strike="noStrike" baseline="0" dirty="0">
              <a:latin typeface="Calibri" panose="020F0502020204030204" pitchFamily="34" charset="0"/>
              <a:cs typeface="Calibri" panose="020F0502020204030204" pitchFamily="34" charset="0"/>
            </a:endParaRPr>
          </a:p>
          <a:p>
            <a:r>
              <a:rPr lang="en-US" sz="1400" b="1" i="0" u="none" strike="noStrike" baseline="0" dirty="0">
                <a:latin typeface="Calibri" panose="020F0502020204030204" pitchFamily="34" charset="0"/>
                <a:cs typeface="Calibri" panose="020F0502020204030204" pitchFamily="34" charset="0"/>
              </a:rPr>
              <a:t>Delegated Act on establishing a non-exhaustive list of essential services</a:t>
            </a:r>
            <a:endParaRPr lang="en-US" sz="1400" b="0" i="0" u="none" strike="noStrike" baseline="30000" dirty="0">
              <a:solidFill>
                <a:srgbClr val="000000"/>
              </a:solidFill>
              <a:latin typeface="Calibri" panose="020F0502020204030204" pitchFamily="34" charset="0"/>
              <a:cs typeface="Calibri" panose="020F0502020204030204" pitchFamily="34" charset="0"/>
            </a:endParaRPr>
          </a:p>
          <a:p>
            <a:pPr marR="1260"/>
            <a:r>
              <a:rPr lang="en-US" sz="1400" b="0" i="0" u="none" strike="noStrike" baseline="0" dirty="0">
                <a:latin typeface="Calibri" panose="020F0502020204030204" pitchFamily="34" charset="0"/>
                <a:cs typeface="Calibri" panose="020F0502020204030204" pitchFamily="34" charset="0"/>
              </a:rPr>
              <a:t>DG HOME presented the first draft of the </a:t>
            </a:r>
            <a:r>
              <a:rPr lang="en-US" sz="1400" b="1" i="0" u="none" strike="noStrike" baseline="0" dirty="0">
                <a:latin typeface="Calibri" panose="020F0502020204030204" pitchFamily="34" charset="0"/>
                <a:cs typeface="Calibri" panose="020F0502020204030204" pitchFamily="34" charset="0"/>
              </a:rPr>
              <a:t>Draft Commission Delegated Regulation </a:t>
            </a:r>
            <a:r>
              <a:rPr lang="en-US" sz="1400" b="0" i="0" u="none" strike="noStrike" baseline="0" dirty="0">
                <a:latin typeface="Calibri" panose="020F0502020204030204" pitchFamily="34" charset="0"/>
                <a:cs typeface="Calibri" panose="020F0502020204030204" pitchFamily="34" charset="0"/>
              </a:rPr>
              <a:t>establishing a non-exhaustive list of essential services in the sectors and subsectors mentioned in the Annex to the CER Directive. Member State experts were invited to send written comments by 24 February. DG HOME would then share a compilation of comments received with the CERG and a new draft would be discussed at the next CERG meeting in March.</a:t>
            </a:r>
          </a:p>
          <a:p>
            <a:endParaRPr lang="it-IT" sz="1400" b="0" i="0" u="none" strike="noStrike" baseline="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107405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a:extLst>
              <a:ext uri="{FF2B5EF4-FFF2-40B4-BE49-F238E27FC236}">
                <a16:creationId xmlns:a16="http://schemas.microsoft.com/office/drawing/2014/main" id="{D9641787-1EFB-ACCC-ECA7-057C1AFB1986}"/>
              </a:ext>
            </a:extLst>
          </p:cNvPr>
          <p:cNvSpPr>
            <a:spLocks noGrp="1"/>
          </p:cNvSpPr>
          <p:nvPr>
            <p:ph type="sldNum" sz="quarter" idx="12"/>
          </p:nvPr>
        </p:nvSpPr>
        <p:spPr/>
        <p:txBody>
          <a:bodyPr/>
          <a:lstStyle/>
          <a:p>
            <a:pPr rtl="0"/>
            <a:fld id="{DBA1B0FB-D917-4C8C-928F-313BD683BF39}" type="slidenum">
              <a:rPr lang="it-IT" noProof="0" smtClean="0"/>
              <a:t>47</a:t>
            </a:fld>
            <a:endParaRPr lang="it-IT" noProof="0" dirty="0"/>
          </a:p>
        </p:txBody>
      </p:sp>
      <p:sp>
        <p:nvSpPr>
          <p:cNvPr id="3" name="CasellaDiTesto 2">
            <a:extLst>
              <a:ext uri="{FF2B5EF4-FFF2-40B4-BE49-F238E27FC236}">
                <a16:creationId xmlns:a16="http://schemas.microsoft.com/office/drawing/2014/main" id="{32C7A4F6-1890-6BC1-A4F3-24D90509AFAB}"/>
              </a:ext>
            </a:extLst>
          </p:cNvPr>
          <p:cNvSpPr txBox="1"/>
          <p:nvPr/>
        </p:nvSpPr>
        <p:spPr>
          <a:xfrm>
            <a:off x="180109" y="658718"/>
            <a:ext cx="11831782" cy="5293757"/>
          </a:xfrm>
          <a:prstGeom prst="rect">
            <a:avLst/>
          </a:prstGeom>
          <a:noFill/>
        </p:spPr>
        <p:txBody>
          <a:bodyPr wrap="square">
            <a:spAutoFit/>
          </a:bodyPr>
          <a:lstStyle/>
          <a:p>
            <a:pPr algn="just"/>
            <a:endParaRPr lang="it-IT" sz="1400" b="0" i="0" u="none" strike="noStrike" baseline="0" dirty="0">
              <a:latin typeface="Times New Roman" panose="02020603050405020304" pitchFamily="18" charset="0"/>
            </a:endParaRPr>
          </a:p>
          <a:p>
            <a:pPr marR="2340" algn="just"/>
            <a:r>
              <a:rPr lang="en-US" b="1" i="0" u="none" strike="noStrike" baseline="0" dirty="0">
                <a:latin typeface="Calibri" panose="020F0502020204030204" pitchFamily="34" charset="0"/>
              </a:rPr>
              <a:t>Stress tests of critical infrastructure in the energy sector</a:t>
            </a:r>
          </a:p>
          <a:p>
            <a:pPr marR="2340" algn="just"/>
            <a:r>
              <a:rPr lang="en-US" b="0" i="0" u="none" strike="noStrike" baseline="0" dirty="0">
                <a:latin typeface="Calibri" panose="020F0502020204030204" pitchFamily="34" charset="0"/>
              </a:rPr>
              <a:t>DG HOME recalled the background and timelines of the stress tests of critical infrastructure in the energy sector as per the Council Recommendation on a Union-wide coordinated approach to strengthen the resilience of critical infrastructure, including an upcoming stock-taking in April by the Council. Participants exchanged </a:t>
            </a:r>
            <a:r>
              <a:rPr lang="en-US" b="0" i="0" u="none" strike="sngStrike" baseline="0" dirty="0">
                <a:latin typeface="Calibri" panose="020F0502020204030204" pitchFamily="34" charset="0"/>
              </a:rPr>
              <a:t>about</a:t>
            </a:r>
            <a:r>
              <a:rPr lang="en-US" b="0" i="0" u="none" strike="noStrike" baseline="0" dirty="0">
                <a:latin typeface="Calibri" panose="020F0502020204030204" pitchFamily="34" charset="0"/>
              </a:rPr>
              <a:t> on the status of the identification of operators of critical infrastructure. Member States that took the floor reported that they had started or completed the identification and were working on the details on how to conduct stress tests.</a:t>
            </a:r>
          </a:p>
          <a:p>
            <a:pPr marR="2340" algn="just"/>
            <a:endParaRPr lang="en-US" b="0" i="0" u="none" strike="noStrike" baseline="0" dirty="0">
              <a:latin typeface="Calibri" panose="020F0502020204030204" pitchFamily="34" charset="0"/>
            </a:endParaRPr>
          </a:p>
          <a:p>
            <a:pPr algn="just"/>
            <a:r>
              <a:rPr lang="en-US" b="1" i="0" u="none" strike="noStrike" baseline="0" dirty="0">
                <a:latin typeface="Calibri" panose="020F0502020204030204" pitchFamily="34" charset="0"/>
              </a:rPr>
              <a:t>Update on activities related to the resilience of critical infrastructure</a:t>
            </a:r>
            <a:endParaRPr lang="en-US" b="0" i="0" u="none" strike="noStrike" baseline="30000" dirty="0">
              <a:solidFill>
                <a:srgbClr val="000000"/>
              </a:solidFill>
              <a:latin typeface="Calibri" panose="020F0502020204030204" pitchFamily="34" charset="0"/>
            </a:endParaRPr>
          </a:p>
          <a:p>
            <a:pPr marR="1100" algn="just"/>
            <a:r>
              <a:rPr lang="en-US" b="0" i="0" u="none" strike="noStrike" baseline="0" dirty="0">
                <a:latin typeface="Calibri" panose="020F0502020204030204" pitchFamily="34" charset="0"/>
              </a:rPr>
              <a:t>DG HOME presented the </a:t>
            </a:r>
            <a:r>
              <a:rPr lang="en-US" b="1" i="0" u="sng" strike="noStrike" baseline="0" dirty="0">
                <a:latin typeface="Calibri" panose="020F0502020204030204" pitchFamily="34" charset="0"/>
              </a:rPr>
              <a:t>Protective Security Advisory </a:t>
            </a:r>
            <a:r>
              <a:rPr lang="en-US" b="1" i="0" u="sng" strike="noStrike" baseline="0" dirty="0" err="1">
                <a:latin typeface="Calibri" panose="020F0502020204030204" pitchFamily="34" charset="0"/>
              </a:rPr>
              <a:t>Programme</a:t>
            </a:r>
            <a:r>
              <a:rPr lang="en-US" b="0" i="0" u="none" strike="noStrike" baseline="0" dirty="0">
                <a:latin typeface="Calibri" panose="020F0502020204030204" pitchFamily="34" charset="0"/>
              </a:rPr>
              <a:t> (PSA), which aims at supporting Member States </a:t>
            </a:r>
            <a:r>
              <a:rPr lang="en-US" b="1" i="0" u="sng" strike="noStrike" baseline="0" dirty="0">
                <a:latin typeface="Calibri" panose="020F0502020204030204" pitchFamily="34" charset="0"/>
              </a:rPr>
              <a:t>in identifying and addressing security vulnerabilities for public events and critical infrastructure</a:t>
            </a:r>
            <a:r>
              <a:rPr lang="en-US" b="0" i="0" u="none" strike="noStrike" baseline="0" dirty="0">
                <a:latin typeface="Calibri" panose="020F0502020204030204" pitchFamily="34" charset="0"/>
              </a:rPr>
              <a:t>. It was </a:t>
            </a:r>
            <a:r>
              <a:rPr lang="en-US" b="0" i="0" u="none" strike="noStrike" baseline="0" dirty="0" err="1">
                <a:latin typeface="Calibri" panose="020F0502020204030204" pitchFamily="34" charset="0"/>
              </a:rPr>
              <a:t>emphasised</a:t>
            </a:r>
            <a:r>
              <a:rPr lang="en-US" b="0" i="0" u="none" strike="noStrike" baseline="0" dirty="0">
                <a:latin typeface="Calibri" panose="020F0502020204030204" pitchFamily="34" charset="0"/>
              </a:rPr>
              <a:t> that this instrument was different from the advisory missions provided for by the CER Directive and that PSA missions focus on security and could provide helpful elements to better secure critical infrastructure more generally.</a:t>
            </a:r>
          </a:p>
          <a:p>
            <a:pPr algn="just"/>
            <a:endParaRPr lang="it-IT" b="0" i="0" u="none" strike="noStrike" baseline="0" dirty="0">
              <a:latin typeface="Calibri" panose="020F0502020204030204" pitchFamily="34" charset="0"/>
            </a:endParaRPr>
          </a:p>
          <a:p>
            <a:pPr algn="just"/>
            <a:r>
              <a:rPr lang="it-IT" b="1" i="0" u="none" strike="noStrike" baseline="0" dirty="0">
                <a:latin typeface="Calibri" panose="020F0502020204030204" pitchFamily="34" charset="0"/>
              </a:rPr>
              <a:t>AOB</a:t>
            </a:r>
            <a:endParaRPr lang="it-IT" b="1" i="0" u="none" strike="noStrike" baseline="30000" dirty="0">
              <a:solidFill>
                <a:srgbClr val="000000"/>
              </a:solidFill>
              <a:latin typeface="Calibri" panose="020F0502020204030204" pitchFamily="34" charset="0"/>
            </a:endParaRPr>
          </a:p>
          <a:p>
            <a:pPr marR="1100" algn="just"/>
            <a:r>
              <a:rPr lang="en-US" b="0" i="0" u="none" strike="noStrike" baseline="0" dirty="0">
                <a:latin typeface="Calibri" panose="020F0502020204030204" pitchFamily="34" charset="0"/>
              </a:rPr>
              <a:t>Participants were invited to subscribe to the critical infrastructure resilience newsletter which the Commission publishes 4-5 times a year. DG HOME provided an update on the </a:t>
            </a:r>
            <a:r>
              <a:rPr lang="en-US" b="1" i="0" u="sng" strike="noStrike" baseline="0" dirty="0">
                <a:latin typeface="Calibri" panose="020F0502020204030204" pitchFamily="34" charset="0"/>
              </a:rPr>
              <a:t>EU NATO Task Force on resilience of critical infrastructure </a:t>
            </a:r>
            <a:r>
              <a:rPr lang="en-US" b="0" i="0" u="none" strike="noStrike" baseline="0" dirty="0">
                <a:latin typeface="Calibri" panose="020F0502020204030204" pitchFamily="34" charset="0"/>
              </a:rPr>
              <a:t>that was announced by Commission President von der Leyen and NATO Secretary General Stoltenberg in January 2023. It was announced that the next CERG meeting would take place in March.</a:t>
            </a:r>
          </a:p>
        </p:txBody>
      </p:sp>
      <p:sp>
        <p:nvSpPr>
          <p:cNvPr id="5" name="CasellaDiTesto 4">
            <a:extLst>
              <a:ext uri="{FF2B5EF4-FFF2-40B4-BE49-F238E27FC236}">
                <a16:creationId xmlns:a16="http://schemas.microsoft.com/office/drawing/2014/main" id="{9AD1277B-C384-40A0-F022-6F5C92EB61FB}"/>
              </a:ext>
            </a:extLst>
          </p:cNvPr>
          <p:cNvSpPr txBox="1"/>
          <p:nvPr/>
        </p:nvSpPr>
        <p:spPr>
          <a:xfrm>
            <a:off x="1940936" y="0"/>
            <a:ext cx="8081818" cy="523220"/>
          </a:xfrm>
          <a:prstGeom prst="rect">
            <a:avLst/>
          </a:prstGeom>
          <a:noFill/>
        </p:spPr>
        <p:txBody>
          <a:bodyPr wrap="square">
            <a:spAutoFit/>
          </a:bodyPr>
          <a:lstStyle/>
          <a:p>
            <a:pPr algn="ctr"/>
            <a:r>
              <a:rPr lang="it-IT" sz="1400" b="1" i="0" u="none" strike="noStrike" baseline="0" dirty="0">
                <a:latin typeface="Calibri" panose="020F0502020204030204" pitchFamily="34" charset="0"/>
                <a:cs typeface="Calibri" panose="020F0502020204030204" pitchFamily="34" charset="0"/>
              </a:rPr>
              <a:t>Meeting notes</a:t>
            </a:r>
          </a:p>
          <a:p>
            <a:pPr marR="16740" lvl="1" algn="ctr"/>
            <a:r>
              <a:rPr lang="en-US" sz="1400" b="1" i="0" u="none" strike="noStrike" baseline="0" dirty="0">
                <a:latin typeface="Calibri" panose="020F0502020204030204" pitchFamily="34" charset="0"/>
                <a:cs typeface="Calibri" panose="020F0502020204030204" pitchFamily="34" charset="0"/>
              </a:rPr>
              <a:t>1</a:t>
            </a:r>
            <a:r>
              <a:rPr lang="en-US" sz="1400" b="1" i="0" u="none" strike="noStrike" baseline="30000" dirty="0">
                <a:latin typeface="Calibri" panose="020F0502020204030204" pitchFamily="34" charset="0"/>
                <a:cs typeface="Calibri" panose="020F0502020204030204" pitchFamily="34" charset="0"/>
              </a:rPr>
              <a:t>st</a:t>
            </a:r>
            <a:r>
              <a:rPr lang="en-US" sz="1400" b="1" i="0" u="none" strike="noStrike" baseline="0" dirty="0">
                <a:latin typeface="Calibri" panose="020F0502020204030204" pitchFamily="34" charset="0"/>
                <a:cs typeface="Calibri" panose="020F0502020204030204" pitchFamily="34" charset="0"/>
              </a:rPr>
              <a:t> Meeting of the Critical Entities Resilience Group (CERG) 25 January 2023, Brussels</a:t>
            </a:r>
            <a:endParaRPr lang="it-IT" dirty="0"/>
          </a:p>
        </p:txBody>
      </p:sp>
    </p:spTree>
    <p:extLst>
      <p:ext uri="{BB962C8B-B14F-4D97-AF65-F5344CB8AC3E}">
        <p14:creationId xmlns:p14="http://schemas.microsoft.com/office/powerpoint/2010/main" val="340253759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a:extLst>
              <a:ext uri="{FF2B5EF4-FFF2-40B4-BE49-F238E27FC236}">
                <a16:creationId xmlns:a16="http://schemas.microsoft.com/office/drawing/2014/main" id="{D9641787-1EFB-ACCC-ECA7-057C1AFB1986}"/>
              </a:ext>
            </a:extLst>
          </p:cNvPr>
          <p:cNvSpPr>
            <a:spLocks noGrp="1"/>
          </p:cNvSpPr>
          <p:nvPr>
            <p:ph type="sldNum" sz="quarter" idx="12"/>
          </p:nvPr>
        </p:nvSpPr>
        <p:spPr/>
        <p:txBody>
          <a:bodyPr/>
          <a:lstStyle/>
          <a:p>
            <a:pPr rtl="0"/>
            <a:fld id="{DBA1B0FB-D917-4C8C-928F-313BD683BF39}" type="slidenum">
              <a:rPr lang="it-IT" noProof="0" smtClean="0"/>
              <a:t>48</a:t>
            </a:fld>
            <a:endParaRPr lang="it-IT" noProof="0" dirty="0"/>
          </a:p>
        </p:txBody>
      </p:sp>
      <p:sp>
        <p:nvSpPr>
          <p:cNvPr id="3" name="CasellaDiTesto 2">
            <a:extLst>
              <a:ext uri="{FF2B5EF4-FFF2-40B4-BE49-F238E27FC236}">
                <a16:creationId xmlns:a16="http://schemas.microsoft.com/office/drawing/2014/main" id="{583F77ED-CAAA-C34A-CF24-E03E7E00932A}"/>
              </a:ext>
            </a:extLst>
          </p:cNvPr>
          <p:cNvSpPr txBox="1"/>
          <p:nvPr/>
        </p:nvSpPr>
        <p:spPr>
          <a:xfrm>
            <a:off x="295563" y="86916"/>
            <a:ext cx="11896437" cy="6771084"/>
          </a:xfrm>
          <a:prstGeom prst="rect">
            <a:avLst/>
          </a:prstGeom>
          <a:noFill/>
        </p:spPr>
        <p:txBody>
          <a:bodyPr wrap="square">
            <a:spAutoFit/>
          </a:bodyPr>
          <a:lstStyle/>
          <a:p>
            <a:pPr algn="ctr"/>
            <a:r>
              <a:rPr lang="it-IT" sz="1400" b="1" i="0" u="none" strike="noStrike" baseline="0" dirty="0">
                <a:latin typeface="Calibri" panose="020F0502020204030204" pitchFamily="34" charset="0"/>
              </a:rPr>
              <a:t>Meeting notes</a:t>
            </a:r>
          </a:p>
          <a:p>
            <a:pPr lvl="8"/>
            <a:r>
              <a:rPr lang="it-IT" sz="1400" b="1" dirty="0">
                <a:latin typeface="Calibri" panose="020F0502020204030204" pitchFamily="34" charset="0"/>
              </a:rPr>
              <a:t>2</a:t>
            </a:r>
            <a:r>
              <a:rPr lang="it-IT" sz="1400" b="1" i="0" u="none" strike="noStrike" dirty="0">
                <a:latin typeface="Calibri" panose="020F0502020204030204" pitchFamily="34" charset="0"/>
              </a:rPr>
              <a:t>° </a:t>
            </a:r>
            <a:r>
              <a:rPr lang="en-US" sz="1400" b="1" i="0" u="none" strike="noStrike" baseline="0" dirty="0">
                <a:latin typeface="Calibri" panose="020F0502020204030204" pitchFamily="34" charset="0"/>
              </a:rPr>
              <a:t>Meeting of the Critical Entities Resilience Group (CERG) 20 March 2023, Brussels</a:t>
            </a:r>
          </a:p>
          <a:p>
            <a:r>
              <a:rPr lang="it-IT" sz="1400" b="1" i="0" u="none" strike="noStrike" baseline="0" dirty="0" err="1">
                <a:latin typeface="Calibri" panose="020F0502020204030204" pitchFamily="34" charset="0"/>
              </a:rPr>
              <a:t>Participants</a:t>
            </a:r>
            <a:r>
              <a:rPr lang="it-IT" sz="1400" b="1" i="0" u="none" strike="noStrike" baseline="0" dirty="0">
                <a:latin typeface="Calibri" panose="020F0502020204030204" pitchFamily="34" charset="0"/>
              </a:rPr>
              <a:t>:</a:t>
            </a:r>
          </a:p>
          <a:p>
            <a:pPr lvl="2"/>
            <a:r>
              <a:rPr lang="en-US" sz="1400" b="0" i="0" u="none" strike="noStrike" baseline="0" dirty="0">
                <a:latin typeface="Calibri" panose="020F0502020204030204" pitchFamily="34" charset="0"/>
              </a:rPr>
              <a:t>Representatives of 27 MS; Norway (observer)</a:t>
            </a:r>
          </a:p>
          <a:p>
            <a:pPr lvl="2"/>
            <a:r>
              <a:rPr lang="it-IT" sz="1400" b="0" i="0" u="none" strike="noStrike" baseline="0" dirty="0">
                <a:latin typeface="Calibri" panose="020F0502020204030204" pitchFamily="34" charset="0"/>
              </a:rPr>
              <a:t>Commission Services</a:t>
            </a:r>
          </a:p>
          <a:p>
            <a:pPr lvl="2"/>
            <a:r>
              <a:rPr lang="en-US" sz="1400" b="0" i="0" u="none" strike="noStrike" baseline="0" dirty="0">
                <a:latin typeface="Calibri" panose="020F0502020204030204" pitchFamily="34" charset="0"/>
              </a:rPr>
              <a:t>Secretariat General of the Council of the European Union</a:t>
            </a:r>
          </a:p>
          <a:p>
            <a:pPr lvl="2"/>
            <a:r>
              <a:rPr lang="it-IT" sz="1400" b="0" i="0" u="none" strike="noStrike" baseline="0" dirty="0" err="1">
                <a:latin typeface="Calibri" panose="020F0502020204030204" pitchFamily="34" charset="0"/>
              </a:rPr>
              <a:t>European</a:t>
            </a:r>
            <a:r>
              <a:rPr lang="it-IT" sz="1400" b="0" i="0" u="none" strike="noStrike" baseline="0" dirty="0">
                <a:latin typeface="Calibri" panose="020F0502020204030204" pitchFamily="34" charset="0"/>
              </a:rPr>
              <a:t> </a:t>
            </a:r>
            <a:r>
              <a:rPr lang="it-IT" sz="1400" b="0" i="0" u="none" strike="noStrike" baseline="0" dirty="0" err="1">
                <a:latin typeface="Calibri" panose="020F0502020204030204" pitchFamily="34" charset="0"/>
              </a:rPr>
              <a:t>Parliament</a:t>
            </a:r>
            <a:r>
              <a:rPr lang="it-IT" sz="1400" b="0" i="0" u="none" strike="noStrike" baseline="0" dirty="0">
                <a:latin typeface="Calibri" panose="020F0502020204030204" pitchFamily="34" charset="0"/>
              </a:rPr>
              <a:t>, LIBE Committee </a:t>
            </a:r>
            <a:r>
              <a:rPr lang="it-IT" sz="1400" b="0" i="0" u="none" strike="noStrike" baseline="0" dirty="0" err="1">
                <a:latin typeface="Calibri" panose="020F0502020204030204" pitchFamily="34" charset="0"/>
              </a:rPr>
              <a:t>Secretariat</a:t>
            </a:r>
            <a:endParaRPr lang="it-IT" sz="1400" b="0" i="0" u="none" strike="noStrike" baseline="0" dirty="0">
              <a:latin typeface="Calibri" panose="020F0502020204030204" pitchFamily="34" charset="0"/>
            </a:endParaRPr>
          </a:p>
          <a:p>
            <a:pPr lvl="2"/>
            <a:r>
              <a:rPr lang="it-IT" sz="1400" b="0" i="0" u="none" strike="noStrike" baseline="0" dirty="0">
                <a:latin typeface="Calibri" panose="020F0502020204030204" pitchFamily="34" charset="0"/>
              </a:rPr>
              <a:t>7SHIELD Consortium</a:t>
            </a:r>
          </a:p>
          <a:p>
            <a:endParaRPr lang="it-IT" sz="1400" b="0" i="0" u="none" strike="noStrike" baseline="0" dirty="0">
              <a:latin typeface="Calibri" panose="020F0502020204030204" pitchFamily="34" charset="0"/>
            </a:endParaRPr>
          </a:p>
          <a:p>
            <a:r>
              <a:rPr lang="en-US" sz="1400" b="1" i="0" u="none" strike="noStrike" baseline="0" dirty="0">
                <a:latin typeface="Calibri" panose="020F0502020204030204" pitchFamily="34" charset="0"/>
              </a:rPr>
              <a:t>Notes on the agenda items:</a:t>
            </a:r>
          </a:p>
          <a:p>
            <a:r>
              <a:rPr lang="en-US" sz="1400" b="1" i="0" u="none" strike="noStrike" baseline="0" dirty="0">
                <a:latin typeface="Calibri" panose="020F0502020204030204" pitchFamily="34" charset="0"/>
              </a:rPr>
              <a:t>Adoption of the 1</a:t>
            </a:r>
            <a:r>
              <a:rPr lang="en-US" sz="1400" b="1" i="0" u="none" strike="noStrike" baseline="30000" dirty="0">
                <a:latin typeface="Calibri" panose="020F0502020204030204" pitchFamily="34" charset="0"/>
              </a:rPr>
              <a:t>st</a:t>
            </a:r>
            <a:r>
              <a:rPr lang="en-US" sz="1400" b="1" i="0" u="none" strike="noStrike" baseline="0" dirty="0">
                <a:latin typeface="Calibri" panose="020F0502020204030204" pitchFamily="34" charset="0"/>
              </a:rPr>
              <a:t> CERG meeting minutes and Rules of Procedure</a:t>
            </a:r>
          </a:p>
          <a:p>
            <a:endParaRPr lang="it-IT" sz="1400" b="1" i="0" u="none" strike="noStrike" baseline="0" dirty="0">
              <a:latin typeface="Calibri" panose="020F0502020204030204" pitchFamily="34" charset="0"/>
            </a:endParaRPr>
          </a:p>
          <a:p>
            <a:pPr marR="1120" algn="just"/>
            <a:r>
              <a:rPr lang="en-US" sz="1400" b="0" i="0" u="none" strike="noStrike" baseline="0" dirty="0">
                <a:latin typeface="Calibri" panose="020F0502020204030204" pitchFamily="34" charset="0"/>
              </a:rPr>
              <a:t>DG HOME, as chair of the meeting, considered the 1</a:t>
            </a:r>
            <a:r>
              <a:rPr lang="en-US" sz="1400" b="0" i="0" u="none" strike="noStrike" baseline="30000" dirty="0">
                <a:latin typeface="Calibri" panose="020F0502020204030204" pitchFamily="34" charset="0"/>
              </a:rPr>
              <a:t>st</a:t>
            </a:r>
            <a:r>
              <a:rPr lang="en-US" sz="1400" b="0" i="0" u="none" strike="noStrike" baseline="0" dirty="0">
                <a:latin typeface="Calibri" panose="020F0502020204030204" pitchFamily="34" charset="0"/>
              </a:rPr>
              <a:t> CERG meeting minutes approved and the Rules of Procedure adopted, as no objections were raised.</a:t>
            </a:r>
          </a:p>
          <a:p>
            <a:endParaRPr lang="it-IT" sz="1400" b="0" i="0" u="none" strike="noStrike" baseline="0" dirty="0">
              <a:latin typeface="Calibri" panose="020F0502020204030204" pitchFamily="34" charset="0"/>
            </a:endParaRPr>
          </a:p>
          <a:p>
            <a:r>
              <a:rPr lang="en-US" sz="1400" b="1" i="0" u="none" strike="noStrike" baseline="0" dirty="0">
                <a:latin typeface="Calibri" panose="020F0502020204030204" pitchFamily="34" charset="0"/>
              </a:rPr>
              <a:t>Commission Delegated Regulation establishing a non-exhaustive list of essential services</a:t>
            </a:r>
          </a:p>
          <a:p>
            <a:endParaRPr lang="it-IT" sz="1400" b="1" i="0" u="none" strike="noStrike" baseline="0" dirty="0">
              <a:latin typeface="Calibri" panose="020F0502020204030204" pitchFamily="34" charset="0"/>
            </a:endParaRPr>
          </a:p>
          <a:p>
            <a:pPr marR="1140" algn="just"/>
            <a:r>
              <a:rPr lang="en-US" sz="1400" b="0" i="0" u="none" strike="noStrike" baseline="0" dirty="0">
                <a:latin typeface="Calibri" panose="020F0502020204030204" pitchFamily="34" charset="0"/>
              </a:rPr>
              <a:t>DG HOME presented the 2</a:t>
            </a:r>
            <a:r>
              <a:rPr lang="en-US" sz="1400" b="0" i="0" u="none" strike="noStrike" baseline="30000" dirty="0">
                <a:latin typeface="Calibri" panose="020F0502020204030204" pitchFamily="34" charset="0"/>
              </a:rPr>
              <a:t>nd</a:t>
            </a:r>
            <a:r>
              <a:rPr lang="en-US" sz="1400" b="0" i="0" u="none" strike="noStrike" baseline="0" dirty="0">
                <a:latin typeface="Calibri" panose="020F0502020204030204" pitchFamily="34" charset="0"/>
              </a:rPr>
              <a:t> version of the draft Delegated Regulation, which was the result of written comments and bilateral meetings with Member States. The next steps in the process were explained and following a discussion on content, Member States were invited to send major concerns on the text by 27 March, which will be followed by the launch of an inter-service consultation and then publication of the draft document for public feedback.</a:t>
            </a:r>
          </a:p>
          <a:p>
            <a:endParaRPr lang="en-US" sz="1400" b="1" i="0" u="none" strike="noStrike" baseline="0" dirty="0">
              <a:latin typeface="Calibri" panose="020F0502020204030204" pitchFamily="34" charset="0"/>
            </a:endParaRPr>
          </a:p>
          <a:p>
            <a:r>
              <a:rPr lang="en-US" sz="1400" b="1" i="0" u="none" strike="noStrike" baseline="0" dirty="0">
                <a:latin typeface="Calibri" panose="020F0502020204030204" pitchFamily="34" charset="0"/>
              </a:rPr>
              <a:t>Presentation of the ‘CER’ CIRCABC Platform</a:t>
            </a:r>
          </a:p>
          <a:p>
            <a:endParaRPr lang="it-IT" sz="1400" b="1" i="0" u="none" strike="noStrike" baseline="0" dirty="0">
              <a:latin typeface="Calibri" panose="020F0502020204030204" pitchFamily="34" charset="0"/>
            </a:endParaRPr>
          </a:p>
          <a:p>
            <a:pPr marR="1140" algn="just"/>
            <a:r>
              <a:rPr lang="en-US" sz="1400" b="0" i="0" u="none" strike="noStrike" baseline="0" dirty="0">
                <a:latin typeface="Calibri" panose="020F0502020204030204" pitchFamily="34" charset="0"/>
              </a:rPr>
              <a:t>DG HOME introduced the new ‘CER’ CIRCABC platform, a tool that will serve as repository for documents related to the CERG, as well as to exchange non-classified information on resilience of critical infrastructure, to which delegates and Commission services will have access.</a:t>
            </a:r>
          </a:p>
          <a:p>
            <a:endParaRPr lang="it-IT" sz="1400" b="1" i="0" u="none" strike="noStrike" baseline="0" dirty="0">
              <a:latin typeface="Calibri" panose="020F0502020204030204" pitchFamily="34" charset="0"/>
            </a:endParaRPr>
          </a:p>
          <a:p>
            <a:r>
              <a:rPr lang="it-IT" sz="1400" b="1" i="0" u="none" strike="noStrike" baseline="0" dirty="0">
                <a:latin typeface="Calibri" panose="020F0502020204030204" pitchFamily="34" charset="0"/>
              </a:rPr>
              <a:t>Update on ECI Directive</a:t>
            </a:r>
          </a:p>
          <a:p>
            <a:endParaRPr lang="it-IT" sz="1400" b="1" i="0" u="none" strike="noStrike" baseline="0" dirty="0">
              <a:latin typeface="Calibri" panose="020F0502020204030204" pitchFamily="34" charset="0"/>
            </a:endParaRPr>
          </a:p>
          <a:p>
            <a:pPr marR="1130" algn="just"/>
            <a:r>
              <a:rPr lang="en-US" sz="1400" b="0" i="0" u="none" strike="noStrike" baseline="0" dirty="0">
                <a:latin typeface="Calibri" panose="020F0502020204030204" pitchFamily="34" charset="0"/>
              </a:rPr>
              <a:t>DG HOME provided an update regarding the application of Directive 2008/114/EC on the identification and designation of European critical infrastructures and the assessment of the need to improve their protection (ECI Directive). This Directive remains in force until the entry into application of Directive (EU) 2022/2557 on the resilience of critical entities (CER Directive) on 18 October 2024. Under the ECI Directive, Member States have the obligation to designate European Critical Infrastructures (‘’ECIs’’) in the energy and transport sectors and reporting </a:t>
            </a:r>
            <a:r>
              <a:rPr lang="it-IT" sz="1400" b="0" i="0" u="none" strike="noStrike" baseline="0" dirty="0" err="1">
                <a:latin typeface="Calibri" panose="020F0502020204030204" pitchFamily="34" charset="0"/>
              </a:rPr>
              <a:t>obligations</a:t>
            </a:r>
            <a:r>
              <a:rPr lang="it-IT" sz="1400" b="0" i="0" u="none" strike="noStrike" baseline="0" dirty="0">
                <a:latin typeface="Calibri" panose="020F0502020204030204" pitchFamily="34" charset="0"/>
              </a:rPr>
              <a:t>.</a:t>
            </a:r>
          </a:p>
        </p:txBody>
      </p:sp>
    </p:spTree>
    <p:extLst>
      <p:ext uri="{BB962C8B-B14F-4D97-AF65-F5344CB8AC3E}">
        <p14:creationId xmlns:p14="http://schemas.microsoft.com/office/powerpoint/2010/main" val="356131491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a:extLst>
              <a:ext uri="{FF2B5EF4-FFF2-40B4-BE49-F238E27FC236}">
                <a16:creationId xmlns:a16="http://schemas.microsoft.com/office/drawing/2014/main" id="{D9641787-1EFB-ACCC-ECA7-057C1AFB1986}"/>
              </a:ext>
            </a:extLst>
          </p:cNvPr>
          <p:cNvSpPr>
            <a:spLocks noGrp="1"/>
          </p:cNvSpPr>
          <p:nvPr>
            <p:ph type="sldNum" sz="quarter" idx="12"/>
          </p:nvPr>
        </p:nvSpPr>
        <p:spPr/>
        <p:txBody>
          <a:bodyPr/>
          <a:lstStyle/>
          <a:p>
            <a:pPr rtl="0"/>
            <a:fld id="{DBA1B0FB-D917-4C8C-928F-313BD683BF39}" type="slidenum">
              <a:rPr lang="it-IT" noProof="0" smtClean="0"/>
              <a:t>49</a:t>
            </a:fld>
            <a:endParaRPr lang="it-IT" noProof="0" dirty="0"/>
          </a:p>
        </p:txBody>
      </p:sp>
      <p:sp>
        <p:nvSpPr>
          <p:cNvPr id="3" name="CasellaDiTesto 2">
            <a:extLst>
              <a:ext uri="{FF2B5EF4-FFF2-40B4-BE49-F238E27FC236}">
                <a16:creationId xmlns:a16="http://schemas.microsoft.com/office/drawing/2014/main" id="{4E6D448E-044B-872B-DAC3-D7274E663D58}"/>
              </a:ext>
            </a:extLst>
          </p:cNvPr>
          <p:cNvSpPr txBox="1"/>
          <p:nvPr/>
        </p:nvSpPr>
        <p:spPr>
          <a:xfrm>
            <a:off x="406400" y="623884"/>
            <a:ext cx="11693236" cy="5909310"/>
          </a:xfrm>
          <a:prstGeom prst="rect">
            <a:avLst/>
          </a:prstGeom>
          <a:noFill/>
        </p:spPr>
        <p:txBody>
          <a:bodyPr wrap="square">
            <a:spAutoFit/>
          </a:bodyPr>
          <a:lstStyle/>
          <a:p>
            <a:pPr algn="just"/>
            <a:r>
              <a:rPr lang="en-US" sz="1800" b="1" i="0" u="none" strike="noStrike" baseline="0" dirty="0">
                <a:latin typeface="Calibri" panose="020F0502020204030204" pitchFamily="34" charset="0"/>
              </a:rPr>
              <a:t>5. Focused discussion on the space sector</a:t>
            </a:r>
          </a:p>
          <a:p>
            <a:pPr marR="1110" algn="just"/>
            <a:r>
              <a:rPr lang="en-US" sz="1800" b="0" i="0" u="none" strike="noStrike" baseline="0" dirty="0">
                <a:latin typeface="Calibri" panose="020F0502020204030204" pitchFamily="34" charset="0"/>
              </a:rPr>
              <a:t>DG HOME and DG DEFIS presented the interplay of different regulatory frameworks that govern the resilience of the space sector and the Commission’s intention to present an EU Space Law, announced in the EU Space Strategy for Security and </a:t>
            </a:r>
            <a:r>
              <a:rPr lang="en-US" sz="1800" b="0" i="0" u="none" strike="noStrike" baseline="0" dirty="0" err="1">
                <a:latin typeface="Calibri" panose="020F0502020204030204" pitchFamily="34" charset="0"/>
              </a:rPr>
              <a:t>Defence</a:t>
            </a:r>
            <a:r>
              <a:rPr lang="en-US" sz="1800" b="0" i="0" u="none" strike="noStrike" baseline="0" dirty="0">
                <a:latin typeface="Calibri" panose="020F0502020204030204" pitchFamily="34" charset="0"/>
              </a:rPr>
              <a:t> of March 2023. The EEAS complemented the presentation by drawing attention to the strategic importance of the</a:t>
            </a:r>
          </a:p>
          <a:p>
            <a:pPr algn="just"/>
            <a:r>
              <a:rPr lang="en-US" sz="1800" b="0" i="0" u="none" strike="noStrike" baseline="0" dirty="0">
                <a:latin typeface="Calibri" panose="020F0502020204030204" pitchFamily="34" charset="0"/>
              </a:rPr>
              <a:t>space sector for security as a whole.</a:t>
            </a:r>
          </a:p>
          <a:p>
            <a:pPr algn="just"/>
            <a:r>
              <a:rPr lang="en-US" sz="1800" b="0" i="0" u="none" strike="noStrike" baseline="0" dirty="0">
                <a:latin typeface="Calibri" panose="020F0502020204030204" pitchFamily="34" charset="0"/>
              </a:rPr>
              <a:t>Representatives of the 7SHIELD consortium presented the findings of a project on the resilience of ground segments of critical space infrastructure that was financed by the Horizon 2020 security research </a:t>
            </a:r>
            <a:r>
              <a:rPr lang="en-US" sz="1800" b="0" i="0" u="none" strike="noStrike" baseline="0" dirty="0" err="1">
                <a:latin typeface="Calibri" panose="020F0502020204030204" pitchFamily="34" charset="0"/>
              </a:rPr>
              <a:t>programme</a:t>
            </a:r>
            <a:r>
              <a:rPr lang="en-US" sz="1800" b="0" i="0" u="none" strike="noStrike" baseline="0" dirty="0">
                <a:latin typeface="Calibri" panose="020F0502020204030204" pitchFamily="34" charset="0"/>
              </a:rPr>
              <a:t>.</a:t>
            </a:r>
          </a:p>
          <a:p>
            <a:pPr algn="just"/>
            <a:endParaRPr lang="en-US" dirty="0">
              <a:latin typeface="Calibri" panose="020F0502020204030204" pitchFamily="34" charset="0"/>
            </a:endParaRPr>
          </a:p>
          <a:p>
            <a:pPr algn="just"/>
            <a:r>
              <a:rPr lang="en-US" dirty="0">
                <a:latin typeface="Calibri" panose="020F0502020204030204" pitchFamily="34" charset="0"/>
              </a:rPr>
              <a:t>6</a:t>
            </a:r>
            <a:r>
              <a:rPr lang="en-US" b="1" dirty="0">
                <a:latin typeface="Calibri" panose="020F0502020204030204" pitchFamily="34" charset="0"/>
              </a:rPr>
              <a:t>. Stress tests of critical infrastructure in the energy sector: reporting template and tools</a:t>
            </a:r>
          </a:p>
          <a:p>
            <a:pPr algn="just"/>
            <a:r>
              <a:rPr lang="en-US" dirty="0">
                <a:latin typeface="Calibri" panose="020F0502020204030204" pitchFamily="34" charset="0"/>
              </a:rPr>
              <a:t>The Joint Research Centre (JRC) presented a reporting template which Member States are invited to fill in at the end of the stress tests of critical infrastructure in the energy sector (latest by the end of 2023) and outlined existing and upcoming tools which can be used when conducting stress tests.</a:t>
            </a:r>
          </a:p>
          <a:p>
            <a:pPr algn="just"/>
            <a:endParaRPr lang="en-US" dirty="0">
              <a:latin typeface="Calibri" panose="020F0502020204030204" pitchFamily="34" charset="0"/>
            </a:endParaRPr>
          </a:p>
          <a:p>
            <a:pPr algn="just"/>
            <a:r>
              <a:rPr lang="en-US" sz="1800" b="1" i="0" u="none" strike="noStrike" baseline="0" dirty="0">
                <a:latin typeface="Calibri" panose="020F0502020204030204" pitchFamily="34" charset="0"/>
              </a:rPr>
              <a:t>7. Updates on activities related to the resilience of critical infrastructure</a:t>
            </a:r>
          </a:p>
          <a:p>
            <a:pPr marR="1120" algn="just"/>
            <a:r>
              <a:rPr lang="en-US" sz="1800" b="0" i="0" u="none" strike="noStrike" baseline="0" dirty="0">
                <a:latin typeface="Calibri" panose="020F0502020204030204" pitchFamily="34" charset="0"/>
              </a:rPr>
              <a:t>DG HOME informed that it has received two requests from Member States for Protective Security Advisory missions to assess critical infrastructure. DG HOME gave an update on the preparations for a Blueprint on a coordinated Union-level response to disruptions of critical infrastructure with significant cross-border relevance, notably a workshop with Member States on 24 April. DG HOME also briefed Member States on the </a:t>
            </a:r>
            <a:r>
              <a:rPr lang="en-US" sz="1800" b="1" i="0" u="sng" strike="noStrike" baseline="0" dirty="0">
                <a:latin typeface="Calibri" panose="020F0502020204030204" pitchFamily="34" charset="0"/>
              </a:rPr>
              <a:t>EU-NATO Task Force on </a:t>
            </a:r>
            <a:r>
              <a:rPr lang="it-IT" sz="1800" b="1" i="0" u="sng" strike="noStrike" baseline="0" dirty="0">
                <a:latin typeface="Calibri" panose="020F0502020204030204" pitchFamily="34" charset="0"/>
              </a:rPr>
              <a:t>Critical Infrastructure </a:t>
            </a:r>
            <a:r>
              <a:rPr lang="it-IT" sz="1800" b="1" i="0" u="sng" strike="noStrike" baseline="0" dirty="0" err="1">
                <a:latin typeface="Calibri" panose="020F0502020204030204" pitchFamily="34" charset="0"/>
              </a:rPr>
              <a:t>Resilience</a:t>
            </a:r>
            <a:r>
              <a:rPr lang="it-IT" sz="1800" b="0" i="0" u="none" strike="noStrike" baseline="0" dirty="0">
                <a:latin typeface="Calibri" panose="020F0502020204030204" pitchFamily="34" charset="0"/>
              </a:rPr>
              <a:t>.</a:t>
            </a:r>
          </a:p>
          <a:p>
            <a:pPr algn="just"/>
            <a:endParaRPr lang="en-US" dirty="0">
              <a:latin typeface="Calibri" panose="020F0502020204030204" pitchFamily="34" charset="0"/>
            </a:endParaRPr>
          </a:p>
          <a:p>
            <a:pPr algn="just"/>
            <a:endParaRPr lang="en-US" dirty="0">
              <a:latin typeface="Calibri" panose="020F0502020204030204" pitchFamily="34" charset="0"/>
            </a:endParaRPr>
          </a:p>
          <a:p>
            <a:pPr algn="just"/>
            <a:endParaRPr lang="en-US" sz="1800" b="0" i="0" u="none" strike="noStrike" baseline="0" dirty="0">
              <a:latin typeface="Calibri" panose="020F0502020204030204" pitchFamily="34" charset="0"/>
            </a:endParaRPr>
          </a:p>
        </p:txBody>
      </p:sp>
      <p:pic>
        <p:nvPicPr>
          <p:cNvPr id="4" name="Immagine 3">
            <a:extLst>
              <a:ext uri="{FF2B5EF4-FFF2-40B4-BE49-F238E27FC236}">
                <a16:creationId xmlns:a16="http://schemas.microsoft.com/office/drawing/2014/main" id="{68531C5A-FDEF-661E-3013-E4D759ABB1CD}"/>
              </a:ext>
            </a:extLst>
          </p:cNvPr>
          <p:cNvPicPr>
            <a:picLocks noChangeAspect="1"/>
          </p:cNvPicPr>
          <p:nvPr/>
        </p:nvPicPr>
        <p:blipFill>
          <a:blip r:embed="rId2"/>
          <a:stretch>
            <a:fillRect/>
          </a:stretch>
        </p:blipFill>
        <p:spPr>
          <a:xfrm>
            <a:off x="406400" y="113027"/>
            <a:ext cx="10498222" cy="591363"/>
          </a:xfrm>
          <a:prstGeom prst="rect">
            <a:avLst/>
          </a:prstGeom>
        </p:spPr>
      </p:pic>
      <p:pic>
        <p:nvPicPr>
          <p:cNvPr id="2" name="Immagine 1">
            <a:extLst>
              <a:ext uri="{FF2B5EF4-FFF2-40B4-BE49-F238E27FC236}">
                <a16:creationId xmlns:a16="http://schemas.microsoft.com/office/drawing/2014/main" id="{60C0C506-CE03-0E90-DD5A-6A66D61ACF1A}"/>
              </a:ext>
            </a:extLst>
          </p:cNvPr>
          <p:cNvPicPr>
            <a:picLocks noChangeAspect="1"/>
          </p:cNvPicPr>
          <p:nvPr/>
        </p:nvPicPr>
        <p:blipFill>
          <a:blip r:embed="rId3"/>
          <a:stretch>
            <a:fillRect/>
          </a:stretch>
        </p:blipFill>
        <p:spPr>
          <a:xfrm>
            <a:off x="78905" y="546895"/>
            <a:ext cx="12113095" cy="6224189"/>
          </a:xfrm>
          <a:prstGeom prst="rect">
            <a:avLst/>
          </a:prstGeom>
        </p:spPr>
      </p:pic>
    </p:spTree>
    <p:extLst>
      <p:ext uri="{BB962C8B-B14F-4D97-AF65-F5344CB8AC3E}">
        <p14:creationId xmlns:p14="http://schemas.microsoft.com/office/powerpoint/2010/main" val="250407367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a:extLst>
              <a:ext uri="{FF2B5EF4-FFF2-40B4-BE49-F238E27FC236}">
                <a16:creationId xmlns:a16="http://schemas.microsoft.com/office/drawing/2014/main" id="{D9641787-1EFB-ACCC-ECA7-057C1AFB1986}"/>
              </a:ext>
            </a:extLst>
          </p:cNvPr>
          <p:cNvSpPr>
            <a:spLocks noGrp="1"/>
          </p:cNvSpPr>
          <p:nvPr>
            <p:ph type="sldNum" sz="quarter" idx="12"/>
          </p:nvPr>
        </p:nvSpPr>
        <p:spPr/>
        <p:txBody>
          <a:bodyPr/>
          <a:lstStyle/>
          <a:p>
            <a:pPr rtl="0"/>
            <a:fld id="{DBA1B0FB-D917-4C8C-928F-313BD683BF39}" type="slidenum">
              <a:rPr lang="it-IT" noProof="0" smtClean="0"/>
              <a:t>50</a:t>
            </a:fld>
            <a:endParaRPr lang="it-IT" noProof="0" dirty="0"/>
          </a:p>
        </p:txBody>
      </p:sp>
      <p:sp>
        <p:nvSpPr>
          <p:cNvPr id="3" name="CasellaDiTesto 2">
            <a:extLst>
              <a:ext uri="{FF2B5EF4-FFF2-40B4-BE49-F238E27FC236}">
                <a16:creationId xmlns:a16="http://schemas.microsoft.com/office/drawing/2014/main" id="{4E6D448E-044B-872B-DAC3-D7274E663D58}"/>
              </a:ext>
            </a:extLst>
          </p:cNvPr>
          <p:cNvSpPr txBox="1"/>
          <p:nvPr/>
        </p:nvSpPr>
        <p:spPr>
          <a:xfrm>
            <a:off x="406400" y="623884"/>
            <a:ext cx="11693236" cy="5909310"/>
          </a:xfrm>
          <a:prstGeom prst="rect">
            <a:avLst/>
          </a:prstGeom>
          <a:noFill/>
        </p:spPr>
        <p:txBody>
          <a:bodyPr wrap="square">
            <a:spAutoFit/>
          </a:bodyPr>
          <a:lstStyle/>
          <a:p>
            <a:pPr algn="just"/>
            <a:r>
              <a:rPr lang="en-US" sz="1800" b="1" i="0" u="none" strike="noStrike" baseline="0" dirty="0">
                <a:latin typeface="Calibri" panose="020F0502020204030204" pitchFamily="34" charset="0"/>
              </a:rPr>
              <a:t>5. Focused discussion on the space sector</a:t>
            </a:r>
          </a:p>
          <a:p>
            <a:pPr marR="1110" algn="just"/>
            <a:r>
              <a:rPr lang="en-US" sz="1800" b="0" i="0" u="none" strike="noStrike" baseline="0" dirty="0">
                <a:latin typeface="Calibri" panose="020F0502020204030204" pitchFamily="34" charset="0"/>
              </a:rPr>
              <a:t>DG HOME and DG DEFIS presented the interplay of different regulatory frameworks that govern the resilience of the space sector and the Commission’s intention to present an EU Space Law, announced in the EU Space Strategy for Security and </a:t>
            </a:r>
            <a:r>
              <a:rPr lang="en-US" sz="1800" b="0" i="0" u="none" strike="noStrike" baseline="0" dirty="0" err="1">
                <a:latin typeface="Calibri" panose="020F0502020204030204" pitchFamily="34" charset="0"/>
              </a:rPr>
              <a:t>Defence</a:t>
            </a:r>
            <a:r>
              <a:rPr lang="en-US" sz="1800" b="0" i="0" u="none" strike="noStrike" baseline="0" dirty="0">
                <a:latin typeface="Calibri" panose="020F0502020204030204" pitchFamily="34" charset="0"/>
              </a:rPr>
              <a:t> of March 2023. The EEAS complemented the presentation by drawing attention to the strategic importance of the</a:t>
            </a:r>
          </a:p>
          <a:p>
            <a:pPr algn="just"/>
            <a:r>
              <a:rPr lang="en-US" sz="1800" b="0" i="0" u="none" strike="noStrike" baseline="0" dirty="0">
                <a:latin typeface="Calibri" panose="020F0502020204030204" pitchFamily="34" charset="0"/>
              </a:rPr>
              <a:t>space sector for security as a whole.</a:t>
            </a:r>
          </a:p>
          <a:p>
            <a:pPr algn="just"/>
            <a:r>
              <a:rPr lang="en-US" sz="1800" b="0" i="0" u="none" strike="noStrike" baseline="0" dirty="0">
                <a:latin typeface="Calibri" panose="020F0502020204030204" pitchFamily="34" charset="0"/>
              </a:rPr>
              <a:t>Representatives of the 7SHIELD consortium presented the findings of a project on the resilience of ground segments of critical space infrastructure that was financed by the Horizon 2020 security research </a:t>
            </a:r>
            <a:r>
              <a:rPr lang="en-US" sz="1800" b="0" i="0" u="none" strike="noStrike" baseline="0" dirty="0" err="1">
                <a:latin typeface="Calibri" panose="020F0502020204030204" pitchFamily="34" charset="0"/>
              </a:rPr>
              <a:t>programme</a:t>
            </a:r>
            <a:r>
              <a:rPr lang="en-US" sz="1800" b="0" i="0" u="none" strike="noStrike" baseline="0" dirty="0">
                <a:latin typeface="Calibri" panose="020F0502020204030204" pitchFamily="34" charset="0"/>
              </a:rPr>
              <a:t>.</a:t>
            </a:r>
          </a:p>
          <a:p>
            <a:pPr algn="just"/>
            <a:endParaRPr lang="en-US" dirty="0">
              <a:latin typeface="Calibri" panose="020F0502020204030204" pitchFamily="34" charset="0"/>
            </a:endParaRPr>
          </a:p>
          <a:p>
            <a:pPr algn="just"/>
            <a:r>
              <a:rPr lang="en-US" dirty="0">
                <a:latin typeface="Calibri" panose="020F0502020204030204" pitchFamily="34" charset="0"/>
              </a:rPr>
              <a:t>6</a:t>
            </a:r>
            <a:r>
              <a:rPr lang="en-US" b="1" dirty="0">
                <a:latin typeface="Calibri" panose="020F0502020204030204" pitchFamily="34" charset="0"/>
              </a:rPr>
              <a:t>. Stress tests of critical infrastructure in the energy sector: reporting template and tools</a:t>
            </a:r>
          </a:p>
          <a:p>
            <a:pPr algn="just"/>
            <a:r>
              <a:rPr lang="en-US" dirty="0">
                <a:latin typeface="Calibri" panose="020F0502020204030204" pitchFamily="34" charset="0"/>
              </a:rPr>
              <a:t>The Joint Research Centre (JRC) presented a reporting template which Member States are invited to fill in at the end of the stress tests of critical infrastructure in the energy sector (latest by the end of 2023) and outlined existing and upcoming tools which can be used when conducting stress tests.</a:t>
            </a:r>
          </a:p>
          <a:p>
            <a:pPr algn="just"/>
            <a:endParaRPr lang="en-US" dirty="0">
              <a:latin typeface="Calibri" panose="020F0502020204030204" pitchFamily="34" charset="0"/>
            </a:endParaRPr>
          </a:p>
          <a:p>
            <a:pPr algn="just"/>
            <a:r>
              <a:rPr lang="en-US" sz="1800" b="1" i="0" u="none" strike="noStrike" baseline="0" dirty="0">
                <a:latin typeface="Calibri" panose="020F0502020204030204" pitchFamily="34" charset="0"/>
              </a:rPr>
              <a:t>7. Updates on activities related to the resilience of critical infrastructure</a:t>
            </a:r>
          </a:p>
          <a:p>
            <a:pPr marR="1120" algn="just"/>
            <a:r>
              <a:rPr lang="en-US" sz="1800" b="0" i="0" u="none" strike="noStrike" baseline="0" dirty="0">
                <a:latin typeface="Calibri" panose="020F0502020204030204" pitchFamily="34" charset="0"/>
              </a:rPr>
              <a:t>DG HOME informed that it has received two requests from Member States for Protective Security Advisory missions to assess critical infrastructure. DG HOME gave an update on the preparations for a Blueprint on a coordinated Union-level response to disruptions of critical infrastructure with significant cross-border relevance, notably a workshop with Member States on 24 April. DG HOME also briefed Member States on the </a:t>
            </a:r>
            <a:r>
              <a:rPr lang="en-US" sz="1800" b="1" i="0" u="sng" strike="noStrike" baseline="0" dirty="0">
                <a:latin typeface="Calibri" panose="020F0502020204030204" pitchFamily="34" charset="0"/>
              </a:rPr>
              <a:t>EU-NATO Task Force on </a:t>
            </a:r>
            <a:r>
              <a:rPr lang="it-IT" sz="1800" b="1" i="0" u="sng" strike="noStrike" baseline="0" dirty="0">
                <a:latin typeface="Calibri" panose="020F0502020204030204" pitchFamily="34" charset="0"/>
              </a:rPr>
              <a:t>Critical Infrastructure </a:t>
            </a:r>
            <a:r>
              <a:rPr lang="it-IT" sz="1800" b="1" i="0" u="sng" strike="noStrike" baseline="0" dirty="0" err="1">
                <a:latin typeface="Calibri" panose="020F0502020204030204" pitchFamily="34" charset="0"/>
              </a:rPr>
              <a:t>Resilience</a:t>
            </a:r>
            <a:r>
              <a:rPr lang="it-IT" sz="1800" b="0" i="0" u="none" strike="noStrike" baseline="0" dirty="0">
                <a:latin typeface="Calibri" panose="020F0502020204030204" pitchFamily="34" charset="0"/>
              </a:rPr>
              <a:t>.</a:t>
            </a:r>
          </a:p>
          <a:p>
            <a:pPr algn="just"/>
            <a:endParaRPr lang="en-US" dirty="0">
              <a:latin typeface="Calibri" panose="020F0502020204030204" pitchFamily="34" charset="0"/>
            </a:endParaRPr>
          </a:p>
          <a:p>
            <a:pPr algn="just"/>
            <a:endParaRPr lang="en-US" dirty="0">
              <a:latin typeface="Calibri" panose="020F0502020204030204" pitchFamily="34" charset="0"/>
            </a:endParaRPr>
          </a:p>
          <a:p>
            <a:pPr algn="just"/>
            <a:endParaRPr lang="en-US" sz="1800" b="0" i="0" u="none" strike="noStrike" baseline="0" dirty="0">
              <a:latin typeface="Calibri" panose="020F0502020204030204" pitchFamily="34" charset="0"/>
            </a:endParaRPr>
          </a:p>
        </p:txBody>
      </p:sp>
      <p:pic>
        <p:nvPicPr>
          <p:cNvPr id="4" name="Immagine 3">
            <a:extLst>
              <a:ext uri="{FF2B5EF4-FFF2-40B4-BE49-F238E27FC236}">
                <a16:creationId xmlns:a16="http://schemas.microsoft.com/office/drawing/2014/main" id="{68531C5A-FDEF-661E-3013-E4D759ABB1CD}"/>
              </a:ext>
            </a:extLst>
          </p:cNvPr>
          <p:cNvPicPr>
            <a:picLocks noChangeAspect="1"/>
          </p:cNvPicPr>
          <p:nvPr/>
        </p:nvPicPr>
        <p:blipFill>
          <a:blip r:embed="rId2"/>
          <a:stretch>
            <a:fillRect/>
          </a:stretch>
        </p:blipFill>
        <p:spPr>
          <a:xfrm>
            <a:off x="406400" y="113027"/>
            <a:ext cx="10498222" cy="591363"/>
          </a:xfrm>
          <a:prstGeom prst="rect">
            <a:avLst/>
          </a:prstGeom>
        </p:spPr>
      </p:pic>
    </p:spTree>
    <p:extLst>
      <p:ext uri="{BB962C8B-B14F-4D97-AF65-F5344CB8AC3E}">
        <p14:creationId xmlns:p14="http://schemas.microsoft.com/office/powerpoint/2010/main" val="200071351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a:extLst>
              <a:ext uri="{FF2B5EF4-FFF2-40B4-BE49-F238E27FC236}">
                <a16:creationId xmlns:a16="http://schemas.microsoft.com/office/drawing/2014/main" id="{D9641787-1EFB-ACCC-ECA7-057C1AFB1986}"/>
              </a:ext>
            </a:extLst>
          </p:cNvPr>
          <p:cNvSpPr>
            <a:spLocks noGrp="1"/>
          </p:cNvSpPr>
          <p:nvPr>
            <p:ph type="sldNum" sz="quarter" idx="12"/>
          </p:nvPr>
        </p:nvSpPr>
        <p:spPr/>
        <p:txBody>
          <a:bodyPr/>
          <a:lstStyle/>
          <a:p>
            <a:pPr rtl="0"/>
            <a:fld id="{DBA1B0FB-D917-4C8C-928F-313BD683BF39}" type="slidenum">
              <a:rPr lang="it-IT" noProof="0" smtClean="0"/>
              <a:t>51</a:t>
            </a:fld>
            <a:endParaRPr lang="it-IT" noProof="0" dirty="0"/>
          </a:p>
        </p:txBody>
      </p:sp>
      <p:sp>
        <p:nvSpPr>
          <p:cNvPr id="3" name="CasellaDiTesto 2">
            <a:extLst>
              <a:ext uri="{FF2B5EF4-FFF2-40B4-BE49-F238E27FC236}">
                <a16:creationId xmlns:a16="http://schemas.microsoft.com/office/drawing/2014/main" id="{62BDAB8C-B692-DBBF-5E99-6DA11683CB40}"/>
              </a:ext>
            </a:extLst>
          </p:cNvPr>
          <p:cNvSpPr txBox="1"/>
          <p:nvPr/>
        </p:nvSpPr>
        <p:spPr>
          <a:xfrm>
            <a:off x="290945" y="224609"/>
            <a:ext cx="11901055" cy="6494085"/>
          </a:xfrm>
          <a:prstGeom prst="rect">
            <a:avLst/>
          </a:prstGeom>
          <a:noFill/>
        </p:spPr>
        <p:txBody>
          <a:bodyPr wrap="square">
            <a:spAutoFit/>
          </a:bodyPr>
          <a:lstStyle/>
          <a:p>
            <a:pPr algn="ctr"/>
            <a:r>
              <a:rPr lang="en-US" sz="2000" b="1" dirty="0">
                <a:latin typeface="Calibri" panose="020F0502020204030204" pitchFamily="34" charset="0"/>
                <a:cs typeface="Calibri" panose="020F0502020204030204" pitchFamily="34" charset="0"/>
              </a:rPr>
              <a:t>3</a:t>
            </a:r>
            <a:r>
              <a:rPr lang="en-US" sz="2000" b="1" baseline="30000" dirty="0">
                <a:latin typeface="Calibri" panose="020F0502020204030204" pitchFamily="34" charset="0"/>
                <a:cs typeface="Calibri" panose="020F0502020204030204" pitchFamily="34" charset="0"/>
              </a:rPr>
              <a:t>rd</a:t>
            </a:r>
            <a:r>
              <a:rPr lang="en-US" sz="2000" b="1" dirty="0">
                <a:latin typeface="Calibri" panose="020F0502020204030204" pitchFamily="34" charset="0"/>
                <a:cs typeface="Calibri" panose="020F0502020204030204" pitchFamily="34" charset="0"/>
              </a:rPr>
              <a:t> meeting of the Critical Entities Resilience Group (CERG), 08 June 2023</a:t>
            </a:r>
          </a:p>
          <a:p>
            <a:pPr algn="ctr"/>
            <a:endParaRPr lang="en-US" sz="1800" b="1" i="0" u="none" strike="noStrike" baseline="0" dirty="0">
              <a:latin typeface="Calibri" panose="020F0502020204030204" pitchFamily="34" charset="0"/>
              <a:cs typeface="Calibri" panose="020F0502020204030204" pitchFamily="34" charset="0"/>
            </a:endParaRPr>
          </a:p>
          <a:p>
            <a:pPr algn="just"/>
            <a:r>
              <a:rPr lang="en-US" sz="1800" b="1" i="0" u="none" strike="noStrike" baseline="0" dirty="0">
                <a:latin typeface="Calibri" panose="020F0502020204030204" pitchFamily="34" charset="0"/>
                <a:cs typeface="Calibri" panose="020F0502020204030204" pitchFamily="34" charset="0"/>
              </a:rPr>
              <a:t>1. Approval of the agenda and of the minutes of previous meeting</a:t>
            </a:r>
            <a:endParaRPr lang="it-IT" dirty="0">
              <a:latin typeface="Calibri" panose="020F0502020204030204" pitchFamily="34" charset="0"/>
              <a:cs typeface="Calibri" panose="020F0502020204030204" pitchFamily="34" charset="0"/>
            </a:endParaRPr>
          </a:p>
          <a:p>
            <a:pPr algn="just"/>
            <a:endParaRPr lang="en-US" sz="1800" b="0" i="0" u="none" strike="noStrike" baseline="0" dirty="0">
              <a:latin typeface="Calibri" panose="020F0502020204030204" pitchFamily="34" charset="0"/>
              <a:cs typeface="Calibri" panose="020F0502020204030204" pitchFamily="34" charset="0"/>
            </a:endParaRPr>
          </a:p>
          <a:p>
            <a:pPr algn="just"/>
            <a:r>
              <a:rPr lang="en-US" sz="1800" b="1" i="0" u="none" strike="noStrike" baseline="0" dirty="0">
                <a:latin typeface="Calibri" panose="020F0502020204030204" pitchFamily="34" charset="0"/>
                <a:cs typeface="Calibri" panose="020F0502020204030204" pitchFamily="34" charset="0"/>
              </a:rPr>
              <a:t>2. Nature of the meeting </a:t>
            </a:r>
            <a:endParaRPr lang="en-US" sz="1800" b="0" i="0" u="none" strike="noStrike" baseline="0" dirty="0">
              <a:latin typeface="Calibri" panose="020F0502020204030204" pitchFamily="34" charset="0"/>
              <a:cs typeface="Calibri" panose="020F0502020204030204" pitchFamily="34" charset="0"/>
            </a:endParaRPr>
          </a:p>
          <a:p>
            <a:pPr algn="just"/>
            <a:r>
              <a:rPr lang="it-IT" sz="1800" b="0" i="0" u="sng" strike="noStrike" baseline="0" dirty="0">
                <a:latin typeface="Calibri" panose="020F0502020204030204" pitchFamily="34" charset="0"/>
                <a:cs typeface="Calibri" panose="020F0502020204030204" pitchFamily="34" charset="0"/>
              </a:rPr>
              <a:t>The meeting </a:t>
            </a:r>
            <a:r>
              <a:rPr lang="it-IT" sz="1800" b="0" i="0" u="sng" strike="noStrike" baseline="0" dirty="0" err="1">
                <a:latin typeface="Calibri" panose="020F0502020204030204" pitchFamily="34" charset="0"/>
                <a:cs typeface="Calibri" panose="020F0502020204030204" pitchFamily="34" charset="0"/>
              </a:rPr>
              <a:t>was</a:t>
            </a:r>
            <a:r>
              <a:rPr lang="it-IT" sz="1800" b="0" i="0" u="sng" strike="noStrike" baseline="0" dirty="0">
                <a:latin typeface="Calibri" panose="020F0502020204030204" pitchFamily="34" charset="0"/>
                <a:cs typeface="Calibri" panose="020F0502020204030204" pitchFamily="34" charset="0"/>
              </a:rPr>
              <a:t> non-public</a:t>
            </a:r>
            <a:r>
              <a:rPr lang="it-IT" sz="1800" b="0" i="0" u="none" strike="noStrike" baseline="0" dirty="0">
                <a:latin typeface="Calibri" panose="020F0502020204030204" pitchFamily="34" charset="0"/>
                <a:cs typeface="Calibri" panose="020F0502020204030204" pitchFamily="34" charset="0"/>
              </a:rPr>
              <a:t>. </a:t>
            </a:r>
          </a:p>
          <a:p>
            <a:pPr algn="just"/>
            <a:endParaRPr lang="en-US" sz="1800" b="0" i="0" u="none" strike="noStrike" baseline="0" dirty="0">
              <a:latin typeface="Calibri" panose="020F0502020204030204" pitchFamily="34" charset="0"/>
              <a:cs typeface="Calibri" panose="020F0502020204030204" pitchFamily="34" charset="0"/>
            </a:endParaRPr>
          </a:p>
          <a:p>
            <a:pPr algn="just"/>
            <a:r>
              <a:rPr lang="en-US" sz="1800" b="1" i="0" u="none" strike="noStrike" baseline="0" dirty="0">
                <a:latin typeface="Calibri" panose="020F0502020204030204" pitchFamily="34" charset="0"/>
                <a:cs typeface="Calibri" panose="020F0502020204030204" pitchFamily="34" charset="0"/>
              </a:rPr>
              <a:t>3. List of points discussed </a:t>
            </a:r>
          </a:p>
          <a:p>
            <a:pPr algn="just"/>
            <a:endParaRPr lang="it-IT" sz="1800" b="0" i="0" u="none" strike="noStrike" baseline="0" dirty="0">
              <a:latin typeface="Calibri" panose="020F0502020204030204" pitchFamily="34" charset="0"/>
              <a:cs typeface="Calibri" panose="020F0502020204030204" pitchFamily="34" charset="0"/>
            </a:endParaRPr>
          </a:p>
          <a:p>
            <a:pPr algn="just"/>
            <a:r>
              <a:rPr lang="en-US" sz="1800" b="1" i="0" u="none" strike="noStrike" baseline="0" dirty="0">
                <a:latin typeface="Calibri" panose="020F0502020204030204" pitchFamily="34" charset="0"/>
                <a:cs typeface="Calibri" panose="020F0502020204030204" pitchFamily="34" charset="0"/>
              </a:rPr>
              <a:t>1. Standards in the area of resilience of critical entities </a:t>
            </a:r>
            <a:endParaRPr lang="en-US" sz="1800" b="0" i="0" u="none" strike="noStrike" baseline="0" dirty="0">
              <a:latin typeface="Calibri" panose="020F0502020204030204" pitchFamily="34" charset="0"/>
              <a:cs typeface="Calibri" panose="020F0502020204030204" pitchFamily="34" charset="0"/>
            </a:endParaRPr>
          </a:p>
          <a:p>
            <a:pPr algn="just"/>
            <a:r>
              <a:rPr lang="en-US" sz="1800" b="0" i="0" u="none" strike="noStrike" baseline="0" dirty="0">
                <a:latin typeface="Calibri" panose="020F0502020204030204" pitchFamily="34" charset="0"/>
                <a:cs typeface="Calibri" panose="020F0502020204030204" pitchFamily="34" charset="0"/>
              </a:rPr>
              <a:t>The discussion was linked to the reference to standards in Art. 16 and recital 34 of the Critical Entities Resilience Directive (CER Directive). The Confederation of European Security Services (</a:t>
            </a:r>
            <a:r>
              <a:rPr lang="en-US" sz="1800" b="0" i="0" u="none" strike="noStrike" baseline="0" dirty="0" err="1">
                <a:latin typeface="Calibri" panose="020F0502020204030204" pitchFamily="34" charset="0"/>
                <a:cs typeface="Calibri" panose="020F0502020204030204" pitchFamily="34" charset="0"/>
              </a:rPr>
              <a:t>CoESS</a:t>
            </a:r>
            <a:r>
              <a:rPr lang="en-US" sz="1800" b="0" i="0" u="none" strike="noStrike" baseline="0" dirty="0">
                <a:latin typeface="Calibri" panose="020F0502020204030204" pitchFamily="34" charset="0"/>
                <a:cs typeface="Calibri" panose="020F0502020204030204" pitchFamily="34" charset="0"/>
              </a:rPr>
              <a:t>) gave a presentation on its work on standards relevant for critical infrastructure and critical entities, including on the European standard for private security companies which offer services to operators of critical infrastructure. </a:t>
            </a:r>
          </a:p>
          <a:p>
            <a:pPr algn="just"/>
            <a:endParaRPr lang="en-US" dirty="0">
              <a:latin typeface="Calibri" panose="020F0502020204030204" pitchFamily="34" charset="0"/>
              <a:cs typeface="Calibri" panose="020F0502020204030204" pitchFamily="34" charset="0"/>
            </a:endParaRPr>
          </a:p>
          <a:p>
            <a:pPr algn="just"/>
            <a:r>
              <a:rPr lang="en-US" sz="1800" b="1" i="0" u="none" strike="noStrike" baseline="0" dirty="0">
                <a:latin typeface="Calibri" panose="020F0502020204030204" pitchFamily="34" charset="0"/>
                <a:cs typeface="Calibri" panose="020F0502020204030204" pitchFamily="34" charset="0"/>
              </a:rPr>
              <a:t>2. Stress tests of critical infrastructure in the energy sector</a:t>
            </a:r>
          </a:p>
          <a:p>
            <a:pPr algn="just"/>
            <a:r>
              <a:rPr lang="en-US" sz="1800" b="0" i="0" u="none" strike="noStrike" baseline="0" dirty="0">
                <a:latin typeface="Calibri" panose="020F0502020204030204" pitchFamily="34" charset="0"/>
                <a:cs typeface="Calibri" panose="020F0502020204030204" pitchFamily="34" charset="0"/>
              </a:rPr>
              <a:t>DG HOME delivered a presentation on potential synergies between the stress tests and the implementation of the CER Directive (Art. 4, 5, 6, 10, 12, 13, 14, 19 and 20). SE presented feedback from the state of play discussion on the stress tests, which had taken place in April 2023 in the PROCIV CER working party of the Council. In addition, several MS gave information on the progress of their stress tests, confirming the positive feedback received from operators, and how Member States intended to use the outcomes also for the benefit of </a:t>
            </a:r>
            <a:r>
              <a:rPr lang="it-IT" sz="1800" b="0" i="0" u="none" strike="noStrike" baseline="0" dirty="0" err="1">
                <a:latin typeface="Calibri" panose="020F0502020204030204" pitchFamily="34" charset="0"/>
                <a:cs typeface="Calibri" panose="020F0502020204030204" pitchFamily="34" charset="0"/>
              </a:rPr>
              <a:t>implementing</a:t>
            </a:r>
            <a:r>
              <a:rPr lang="it-IT" sz="1800" b="0" i="0" u="none" strike="noStrike" baseline="0" dirty="0">
                <a:latin typeface="Calibri" panose="020F0502020204030204" pitchFamily="34" charset="0"/>
                <a:cs typeface="Calibri" panose="020F0502020204030204" pitchFamily="34" charset="0"/>
              </a:rPr>
              <a:t> the CER </a:t>
            </a:r>
            <a:r>
              <a:rPr lang="it-IT" dirty="0">
                <a:latin typeface="Calibri" panose="020F0502020204030204" pitchFamily="34" charset="0"/>
                <a:cs typeface="Calibri" panose="020F0502020204030204" pitchFamily="34" charset="0"/>
              </a:rPr>
              <a:t>Directive.</a:t>
            </a:r>
          </a:p>
          <a:p>
            <a:pPr algn="just"/>
            <a:endParaRPr lang="it-IT" dirty="0">
              <a:latin typeface="Calibri" panose="020F0502020204030204" pitchFamily="34" charset="0"/>
              <a:cs typeface="Calibri" panose="020F0502020204030204" pitchFamily="34" charset="0"/>
            </a:endParaRPr>
          </a:p>
          <a:p>
            <a:pPr algn="just"/>
            <a:r>
              <a:rPr lang="it-IT"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Published in the Register of Commission Expert Groups and Other Similar Entities, code number X03889)</a:t>
            </a:r>
            <a:endParaRPr lang="it-IT"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215231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a:extLst>
              <a:ext uri="{FF2B5EF4-FFF2-40B4-BE49-F238E27FC236}">
                <a16:creationId xmlns:a16="http://schemas.microsoft.com/office/drawing/2014/main" id="{D9641787-1EFB-ACCC-ECA7-057C1AFB1986}"/>
              </a:ext>
            </a:extLst>
          </p:cNvPr>
          <p:cNvSpPr>
            <a:spLocks noGrp="1"/>
          </p:cNvSpPr>
          <p:nvPr>
            <p:ph type="sldNum" sz="quarter" idx="12"/>
          </p:nvPr>
        </p:nvSpPr>
        <p:spPr/>
        <p:txBody>
          <a:bodyPr/>
          <a:lstStyle/>
          <a:p>
            <a:pPr rtl="0"/>
            <a:fld id="{DBA1B0FB-D917-4C8C-928F-313BD683BF39}" type="slidenum">
              <a:rPr lang="it-IT" noProof="0" smtClean="0"/>
              <a:t>52</a:t>
            </a:fld>
            <a:endParaRPr lang="it-IT" noProof="0" dirty="0"/>
          </a:p>
        </p:txBody>
      </p:sp>
      <p:sp>
        <p:nvSpPr>
          <p:cNvPr id="3" name="CasellaDiTesto 2">
            <a:extLst>
              <a:ext uri="{FF2B5EF4-FFF2-40B4-BE49-F238E27FC236}">
                <a16:creationId xmlns:a16="http://schemas.microsoft.com/office/drawing/2014/main" id="{FD737F71-C407-9C26-1380-9639A7BC43F2}"/>
              </a:ext>
            </a:extLst>
          </p:cNvPr>
          <p:cNvSpPr txBox="1"/>
          <p:nvPr/>
        </p:nvSpPr>
        <p:spPr>
          <a:xfrm>
            <a:off x="175490" y="402534"/>
            <a:ext cx="12016509" cy="6463308"/>
          </a:xfrm>
          <a:prstGeom prst="rect">
            <a:avLst/>
          </a:prstGeom>
          <a:noFill/>
        </p:spPr>
        <p:txBody>
          <a:bodyPr wrap="square">
            <a:spAutoFit/>
          </a:bodyPr>
          <a:lstStyle/>
          <a:p>
            <a:r>
              <a:rPr lang="en-US" sz="1800" b="1" i="0" u="none" strike="noStrike" baseline="0" dirty="0">
                <a:latin typeface="Calibri" panose="020F0502020204030204" pitchFamily="34" charset="0"/>
                <a:cs typeface="Calibri" panose="020F0502020204030204" pitchFamily="34" charset="0"/>
              </a:rPr>
              <a:t>3. Preparing the implementation of the CER Directive</a:t>
            </a:r>
          </a:p>
          <a:p>
            <a:r>
              <a:rPr lang="en-US" sz="1800" b="0" i="0" u="none" strike="noStrike" baseline="0" dirty="0">
                <a:latin typeface="Calibri" panose="020F0502020204030204" pitchFamily="34" charset="0"/>
                <a:cs typeface="Calibri" panose="020F0502020204030204" pitchFamily="34" charset="0"/>
              </a:rPr>
              <a:t>PL and FI delivered presentations on the preparation of the transposition of the CER Directive. PL showed how it would make use of a data management system that had been established previously for the Network and Information Systems Directive implementation and built on existing legislation in the critical infrastructure domain. FI had currently no legal framework on critical infrastructure and was assessing the right model for implementation in terms of governance.</a:t>
            </a:r>
          </a:p>
          <a:p>
            <a:r>
              <a:rPr lang="en-US" sz="1800" b="0" i="0" u="none" strike="noStrike" baseline="0" dirty="0">
                <a:latin typeface="Calibri" panose="020F0502020204030204" pitchFamily="34" charset="0"/>
                <a:cs typeface="Calibri" panose="020F0502020204030204" pitchFamily="34" charset="0"/>
              </a:rPr>
              <a:t>Several other MS shared their state of play on the implementation of the CER Directive. DG HOME proposed to </a:t>
            </a:r>
            <a:r>
              <a:rPr lang="en-US" sz="1800" b="0" i="0" u="none" strike="noStrike" baseline="0" dirty="0" err="1">
                <a:latin typeface="Calibri" panose="020F0502020204030204" pitchFamily="34" charset="0"/>
                <a:cs typeface="Calibri" panose="020F0502020204030204" pitchFamily="34" charset="0"/>
              </a:rPr>
              <a:t>organise</a:t>
            </a:r>
            <a:r>
              <a:rPr lang="en-US" sz="1800" b="0" i="0" u="none" strike="noStrike" baseline="0" dirty="0">
                <a:latin typeface="Calibri" panose="020F0502020204030204" pitchFamily="34" charset="0"/>
                <a:cs typeface="Calibri" panose="020F0502020204030204" pitchFamily="34" charset="0"/>
              </a:rPr>
              <a:t> a session on questions related to the interpretation of the CER Directive in the Critical Entities Resilience Group (CERG), inviting MS to send questions </a:t>
            </a:r>
            <a:r>
              <a:rPr lang="it-IT" sz="1800" b="0" i="0" u="none" strike="noStrike" baseline="0" dirty="0" err="1">
                <a:latin typeface="Calibri" panose="020F0502020204030204" pitchFamily="34" charset="0"/>
                <a:cs typeface="Calibri" panose="020F0502020204030204" pitchFamily="34" charset="0"/>
              </a:rPr>
              <a:t>related</a:t>
            </a:r>
            <a:r>
              <a:rPr lang="it-IT" sz="1800" b="0" i="0" u="none" strike="noStrike" baseline="0" dirty="0">
                <a:latin typeface="Calibri" panose="020F0502020204030204" pitchFamily="34" charset="0"/>
                <a:cs typeface="Calibri" panose="020F0502020204030204" pitchFamily="34" charset="0"/>
              </a:rPr>
              <a:t> to the </a:t>
            </a:r>
            <a:r>
              <a:rPr lang="it-IT" sz="1800" b="0" i="0" u="none" strike="noStrike" baseline="0" dirty="0" err="1">
                <a:latin typeface="Calibri" panose="020F0502020204030204" pitchFamily="34" charset="0"/>
                <a:cs typeface="Calibri" panose="020F0502020204030204" pitchFamily="34" charset="0"/>
              </a:rPr>
              <a:t>transposition</a:t>
            </a:r>
            <a:r>
              <a:rPr lang="it-IT" sz="1800" b="0" i="0" u="none" strike="noStrike" baseline="0" dirty="0">
                <a:latin typeface="Calibri" panose="020F0502020204030204" pitchFamily="34" charset="0"/>
                <a:cs typeface="Calibri" panose="020F0502020204030204" pitchFamily="34" charset="0"/>
              </a:rPr>
              <a:t>.</a:t>
            </a:r>
          </a:p>
          <a:p>
            <a:endParaRPr lang="it-IT" dirty="0">
              <a:latin typeface="Calibri" panose="020F0502020204030204" pitchFamily="34" charset="0"/>
              <a:cs typeface="Calibri" panose="020F0502020204030204" pitchFamily="34" charset="0"/>
            </a:endParaRPr>
          </a:p>
          <a:p>
            <a:r>
              <a:rPr lang="en-US" b="1" dirty="0">
                <a:latin typeface="Calibri" panose="020F0502020204030204" pitchFamily="34" charset="0"/>
                <a:cs typeface="Calibri" panose="020F0502020204030204" pitchFamily="34" charset="0"/>
              </a:rPr>
              <a:t>4. Hybrid threats to critical infrastructure</a:t>
            </a:r>
            <a:endParaRPr lang="it-IT" b="1" dirty="0">
              <a:latin typeface="Calibri" panose="020F0502020204030204" pitchFamily="34" charset="0"/>
              <a:cs typeface="Calibri" panose="020F0502020204030204" pitchFamily="34" charset="0"/>
            </a:endParaRPr>
          </a:p>
          <a:p>
            <a:r>
              <a:rPr lang="en-US" sz="1800" b="0" i="0" u="none" strike="noStrike" baseline="0" dirty="0">
                <a:latin typeface="Calibri" panose="020F0502020204030204" pitchFamily="34" charset="0"/>
                <a:cs typeface="Calibri" panose="020F0502020204030204" pitchFamily="34" charset="0"/>
              </a:rPr>
              <a:t>The Hybrid Centre of Excellence (Hybrid </a:t>
            </a:r>
            <a:r>
              <a:rPr lang="en-US" sz="1800" b="0" i="0" u="none" strike="noStrike" baseline="0" dirty="0" err="1">
                <a:latin typeface="Calibri" panose="020F0502020204030204" pitchFamily="34" charset="0"/>
                <a:cs typeface="Calibri" panose="020F0502020204030204" pitchFamily="34" charset="0"/>
              </a:rPr>
              <a:t>CoE</a:t>
            </a:r>
            <a:r>
              <a:rPr lang="en-US" sz="1800" b="0" i="0" u="none" strike="noStrike" baseline="0" dirty="0">
                <a:latin typeface="Calibri" panose="020F0502020204030204" pitchFamily="34" charset="0"/>
                <a:cs typeface="Calibri" panose="020F0502020204030204" pitchFamily="34" charset="0"/>
              </a:rPr>
              <a:t>) delivered a presentation on hybrid threats to critical infrastructure. With regard to sabotage against critical infrastructure by means of hybrid actors, the Hybrid </a:t>
            </a:r>
            <a:r>
              <a:rPr lang="en-US" sz="1800" b="0" i="0" u="none" strike="noStrike" baseline="0" dirty="0" err="1">
                <a:latin typeface="Calibri" panose="020F0502020204030204" pitchFamily="34" charset="0"/>
                <a:cs typeface="Calibri" panose="020F0502020204030204" pitchFamily="34" charset="0"/>
              </a:rPr>
              <a:t>CoE</a:t>
            </a:r>
            <a:r>
              <a:rPr lang="en-US" sz="1800" b="0" i="0" u="none" strike="noStrike" baseline="0" dirty="0">
                <a:latin typeface="Calibri" panose="020F0502020204030204" pitchFamily="34" charset="0"/>
                <a:cs typeface="Calibri" panose="020F0502020204030204" pitchFamily="34" charset="0"/>
              </a:rPr>
              <a:t> stressed the importance of attribution and the danger of no or false attribution and presented examples of hybrid threats against critical infrastructure, including </a:t>
            </a:r>
          </a:p>
          <a:p>
            <a:r>
              <a:rPr lang="en-US" sz="1800" b="0" i="0" u="none" strike="noStrike" baseline="0" dirty="0">
                <a:latin typeface="Calibri" panose="020F0502020204030204" pitchFamily="34" charset="0"/>
                <a:cs typeface="Calibri" panose="020F0502020204030204" pitchFamily="34" charset="0"/>
              </a:rPr>
              <a:t>sabotage by means of explosives and espionage. The Hybrid </a:t>
            </a:r>
            <a:r>
              <a:rPr lang="en-US" sz="1800" b="0" i="0" u="none" strike="noStrike" baseline="0" dirty="0" err="1">
                <a:latin typeface="Calibri" panose="020F0502020204030204" pitchFamily="34" charset="0"/>
                <a:cs typeface="Calibri" panose="020F0502020204030204" pitchFamily="34" charset="0"/>
              </a:rPr>
              <a:t>CoE</a:t>
            </a:r>
            <a:r>
              <a:rPr lang="en-US" sz="1800" b="0" i="0" u="none" strike="noStrike" baseline="0" dirty="0">
                <a:latin typeface="Calibri" panose="020F0502020204030204" pitchFamily="34" charset="0"/>
                <a:cs typeface="Calibri" panose="020F0502020204030204" pitchFamily="34" charset="0"/>
              </a:rPr>
              <a:t> also presented to CERG members its products to support exercises on critical infrastructure resilience.</a:t>
            </a:r>
          </a:p>
          <a:p>
            <a:endParaRPr lang="en-US" dirty="0">
              <a:latin typeface="Calibri" panose="020F0502020204030204" pitchFamily="34" charset="0"/>
              <a:cs typeface="Calibri" panose="020F0502020204030204" pitchFamily="34" charset="0"/>
            </a:endParaRPr>
          </a:p>
          <a:p>
            <a:r>
              <a:rPr lang="en-US" sz="1800" b="1" i="0" u="none" strike="noStrike" baseline="0" dirty="0">
                <a:latin typeface="Calibri" panose="020F0502020204030204" pitchFamily="34" charset="0"/>
                <a:cs typeface="Calibri" panose="020F0502020204030204" pitchFamily="34" charset="0"/>
              </a:rPr>
              <a:t>5. Resilience and infrastructure policy in Norway</a:t>
            </a:r>
          </a:p>
          <a:p>
            <a:r>
              <a:rPr lang="en-US" sz="1800" b="0" i="0" u="none" strike="noStrike" baseline="0" dirty="0">
                <a:latin typeface="Calibri" panose="020F0502020204030204" pitchFamily="34" charset="0"/>
                <a:cs typeface="Calibri" panose="020F0502020204030204" pitchFamily="34" charset="0"/>
              </a:rPr>
              <a:t>The European Economic Area (EEA) member Norway (NO) is an observer in the CERG. NO presented its national approach to civil preparedness and public security and explained the process  of integrating EU legislation into the EEA acquis. </a:t>
            </a:r>
            <a:r>
              <a:rPr lang="en-US" sz="1800" b="1" i="0" u="sng" strike="noStrike" baseline="0" dirty="0">
                <a:latin typeface="Calibri" panose="020F0502020204030204" pitchFamily="34" charset="0"/>
                <a:cs typeface="Calibri" panose="020F0502020204030204" pitchFamily="34" charset="0"/>
              </a:rPr>
              <a:t>NO also stressed the importance of NATO’s 7 Resilience Baseline Requirements for the resilience of critical infrastructure.</a:t>
            </a:r>
          </a:p>
          <a:p>
            <a:endParaRPr lang="en-US" sz="1800" b="0" i="0" u="none" strike="noStrike" baseline="0" dirty="0">
              <a:latin typeface="Times New Roman" panose="02020603050405020304" pitchFamily="18" charset="0"/>
            </a:endParaRPr>
          </a:p>
          <a:p>
            <a:endParaRPr lang="it-IT" sz="1800" b="0" i="0" u="none" strike="noStrike" baseline="0" dirty="0">
              <a:latin typeface="Times New Roman" panose="02020603050405020304" pitchFamily="18" charset="0"/>
            </a:endParaRPr>
          </a:p>
          <a:p>
            <a:endParaRPr lang="it-IT" sz="1800" b="0" i="0" u="none" strike="noStrike" baseline="0" dirty="0">
              <a:latin typeface="Times New Roman" panose="02020603050405020304" pitchFamily="18" charset="0"/>
            </a:endParaRPr>
          </a:p>
        </p:txBody>
      </p:sp>
      <p:sp>
        <p:nvSpPr>
          <p:cNvPr id="5" name="CasellaDiTesto 4">
            <a:extLst>
              <a:ext uri="{FF2B5EF4-FFF2-40B4-BE49-F238E27FC236}">
                <a16:creationId xmlns:a16="http://schemas.microsoft.com/office/drawing/2014/main" id="{E42A8B35-7C88-4B38-E175-B3B6CE0474D8}"/>
              </a:ext>
            </a:extLst>
          </p:cNvPr>
          <p:cNvSpPr txBox="1"/>
          <p:nvPr/>
        </p:nvSpPr>
        <p:spPr>
          <a:xfrm>
            <a:off x="2789381" y="33202"/>
            <a:ext cx="9557326" cy="369332"/>
          </a:xfrm>
          <a:prstGeom prst="rect">
            <a:avLst/>
          </a:prstGeom>
          <a:noFill/>
        </p:spPr>
        <p:txBody>
          <a:bodyPr wrap="square">
            <a:spAutoFit/>
          </a:bodyPr>
          <a:lstStyle/>
          <a:p>
            <a:r>
              <a:rPr lang="en-US" sz="1800" b="1" i="0" u="none" strike="noStrike" baseline="0" dirty="0">
                <a:latin typeface="Calibri" panose="020F0502020204030204" pitchFamily="34" charset="0"/>
                <a:cs typeface="Calibri" panose="020F0502020204030204" pitchFamily="34" charset="0"/>
              </a:rPr>
              <a:t>3rd meeting of the Critical Entities Resilience Group (CERG), 08 June 2023</a:t>
            </a:r>
          </a:p>
        </p:txBody>
      </p:sp>
    </p:spTree>
    <p:extLst>
      <p:ext uri="{BB962C8B-B14F-4D97-AF65-F5344CB8AC3E}">
        <p14:creationId xmlns:p14="http://schemas.microsoft.com/office/powerpoint/2010/main" val="70227090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a:extLst>
              <a:ext uri="{FF2B5EF4-FFF2-40B4-BE49-F238E27FC236}">
                <a16:creationId xmlns:a16="http://schemas.microsoft.com/office/drawing/2014/main" id="{D9641787-1EFB-ACCC-ECA7-057C1AFB1986}"/>
              </a:ext>
            </a:extLst>
          </p:cNvPr>
          <p:cNvSpPr>
            <a:spLocks noGrp="1"/>
          </p:cNvSpPr>
          <p:nvPr>
            <p:ph type="sldNum" sz="quarter" idx="12"/>
          </p:nvPr>
        </p:nvSpPr>
        <p:spPr/>
        <p:txBody>
          <a:bodyPr/>
          <a:lstStyle/>
          <a:p>
            <a:pPr rtl="0"/>
            <a:fld id="{DBA1B0FB-D917-4C8C-928F-313BD683BF39}" type="slidenum">
              <a:rPr lang="it-IT" noProof="0" smtClean="0"/>
              <a:t>53</a:t>
            </a:fld>
            <a:endParaRPr lang="it-IT" noProof="0" dirty="0"/>
          </a:p>
        </p:txBody>
      </p:sp>
      <p:sp>
        <p:nvSpPr>
          <p:cNvPr id="3" name="CasellaDiTesto 2">
            <a:extLst>
              <a:ext uri="{FF2B5EF4-FFF2-40B4-BE49-F238E27FC236}">
                <a16:creationId xmlns:a16="http://schemas.microsoft.com/office/drawing/2014/main" id="{8715C5FC-5F2D-F10E-1C87-49D843D42AC6}"/>
              </a:ext>
            </a:extLst>
          </p:cNvPr>
          <p:cNvSpPr txBox="1"/>
          <p:nvPr/>
        </p:nvSpPr>
        <p:spPr>
          <a:xfrm>
            <a:off x="120073" y="393205"/>
            <a:ext cx="12071927" cy="6740307"/>
          </a:xfrm>
          <a:prstGeom prst="rect">
            <a:avLst/>
          </a:prstGeom>
          <a:noFill/>
        </p:spPr>
        <p:txBody>
          <a:bodyPr wrap="square">
            <a:spAutoFit/>
          </a:bodyPr>
          <a:lstStyle/>
          <a:p>
            <a:pPr algn="just"/>
            <a:r>
              <a:rPr lang="en-US" sz="1800" b="1" i="0" u="none" strike="noStrike" baseline="0" dirty="0">
                <a:latin typeface="Calibri" panose="020F0502020204030204" pitchFamily="34" charset="0"/>
                <a:cs typeface="Calibri" panose="020F0502020204030204" pitchFamily="34" charset="0"/>
              </a:rPr>
              <a:t>6. Update on activities related to the resilience of critical infrastructure</a:t>
            </a:r>
          </a:p>
          <a:p>
            <a:pPr algn="just"/>
            <a:r>
              <a:rPr lang="en-US" sz="1800" b="0" i="0" u="none" strike="noStrike" baseline="0" dirty="0">
                <a:latin typeface="Calibri" panose="020F0502020204030204" pitchFamily="34" charset="0"/>
                <a:cs typeface="Calibri" panose="020F0502020204030204" pitchFamily="34" charset="0"/>
              </a:rPr>
              <a:t>DG ECHO, more precisely the Emergency Response Coordination Centre (ERCC), gave an update on the current situation following the </a:t>
            </a:r>
            <a:r>
              <a:rPr lang="en-US" sz="1800" b="1" i="0" u="sng" strike="noStrike" baseline="0" dirty="0">
                <a:latin typeface="Calibri" panose="020F0502020204030204" pitchFamily="34" charset="0"/>
                <a:cs typeface="Calibri" panose="020F0502020204030204" pitchFamily="34" charset="0"/>
              </a:rPr>
              <a:t>Kakhovka dam breach in Ukraine</a:t>
            </a:r>
            <a:r>
              <a:rPr lang="en-US" sz="1800" i="0" strike="noStrike" baseline="0" dirty="0">
                <a:latin typeface="Calibri" panose="020F0502020204030204" pitchFamily="34" charset="0"/>
                <a:cs typeface="Calibri" panose="020F0502020204030204" pitchFamily="34" charset="0"/>
              </a:rPr>
              <a:t> </a:t>
            </a:r>
            <a:r>
              <a:rPr lang="en-US" sz="1800" b="0" i="0" u="none" strike="noStrike" baseline="0" dirty="0">
                <a:latin typeface="Calibri" panose="020F0502020204030204" pitchFamily="34" charset="0"/>
                <a:cs typeface="Calibri" panose="020F0502020204030204" pitchFamily="34" charset="0"/>
              </a:rPr>
              <a:t>and the support measures deployed under the Union Civil Protection Mechanism (UCPM).</a:t>
            </a:r>
          </a:p>
          <a:p>
            <a:pPr marR="530" algn="just"/>
            <a:r>
              <a:rPr lang="en-US" sz="1800" b="0" i="0" u="none" strike="noStrike" baseline="0" dirty="0">
                <a:latin typeface="Calibri" panose="020F0502020204030204" pitchFamily="34" charset="0"/>
                <a:cs typeface="Calibri" panose="020F0502020204030204" pitchFamily="34" charset="0"/>
              </a:rPr>
              <a:t>DG HOME provided updates on the </a:t>
            </a:r>
            <a:r>
              <a:rPr lang="en-US" sz="1800" b="1" i="0" u="none" strike="noStrike" baseline="0" dirty="0">
                <a:latin typeface="Calibri" panose="020F0502020204030204" pitchFamily="34" charset="0"/>
                <a:cs typeface="Calibri" panose="020F0502020204030204" pitchFamily="34" charset="0"/>
              </a:rPr>
              <a:t>draft Delegated Act </a:t>
            </a:r>
            <a:r>
              <a:rPr lang="en-US" sz="1800" b="0" i="0" u="none" strike="noStrike" baseline="0" dirty="0">
                <a:latin typeface="Calibri" panose="020F0502020204030204" pitchFamily="34" charset="0"/>
                <a:cs typeface="Calibri" panose="020F0502020204030204" pitchFamily="34" charset="0"/>
              </a:rPr>
              <a:t>on establishing a list of essential services, which will supplement the CER Directive, ongoing preparatory work on a Blueprint to coordinate response to disruptions of critical infrastructure with significant cross-border relevance, reporting under the European Critical Infrastructures Directive (ECI Directive) and the </a:t>
            </a:r>
            <a:r>
              <a:rPr lang="en-US" sz="1800" b="1" i="0" u="sng" strike="noStrike" baseline="0" dirty="0">
                <a:latin typeface="Calibri" panose="020F0502020204030204" pitchFamily="34" charset="0"/>
                <a:cs typeface="Calibri" panose="020F0502020204030204" pitchFamily="34" charset="0"/>
              </a:rPr>
              <a:t>EU-NATO Task Force on resilience of critical infrastructure</a:t>
            </a:r>
            <a:r>
              <a:rPr lang="en-US" sz="1800" b="0" i="0" u="none" strike="noStrike" baseline="0" dirty="0">
                <a:latin typeface="Calibri" panose="020F0502020204030204" pitchFamily="34" charset="0"/>
                <a:cs typeface="Calibri" panose="020F0502020204030204" pitchFamily="34" charset="0"/>
              </a:rPr>
              <a:t>.</a:t>
            </a:r>
          </a:p>
          <a:p>
            <a:endParaRPr lang="en-US" dirty="0">
              <a:latin typeface="Calibri" panose="020F0502020204030204" pitchFamily="34" charset="0"/>
              <a:cs typeface="Calibri" panose="020F0502020204030204" pitchFamily="34" charset="0"/>
            </a:endParaRPr>
          </a:p>
          <a:p>
            <a:r>
              <a:rPr lang="en-US" sz="1800" b="1" i="0" u="none" strike="noStrike" baseline="0" dirty="0">
                <a:latin typeface="Calibri" panose="020F0502020204030204" pitchFamily="34" charset="0"/>
                <a:cs typeface="Calibri" panose="020F0502020204030204" pitchFamily="34" charset="0"/>
              </a:rPr>
              <a:t>7. AOB</a:t>
            </a:r>
          </a:p>
          <a:p>
            <a:r>
              <a:rPr lang="en-US" sz="1800" b="0" i="0" u="none" strike="noStrike" baseline="0" dirty="0">
                <a:latin typeface="Calibri" panose="020F0502020204030204" pitchFamily="34" charset="0"/>
                <a:cs typeface="Calibri" panose="020F0502020204030204" pitchFamily="34" charset="0"/>
              </a:rPr>
              <a:t>DG HOME informed that a joint meeting of the </a:t>
            </a:r>
            <a:r>
              <a:rPr lang="en-US" sz="1800" b="1" i="0" u="sng" strike="noStrike" baseline="0" dirty="0">
                <a:latin typeface="Calibri" panose="020F0502020204030204" pitchFamily="34" charset="0"/>
                <a:cs typeface="Calibri" panose="020F0502020204030204" pitchFamily="34" charset="0"/>
              </a:rPr>
              <a:t>CERG-NIS 2 Cooperation Group</a:t>
            </a:r>
            <a:r>
              <a:rPr lang="en-US" sz="1800" b="0" i="0" u="none" strike="noStrike" baseline="0" dirty="0">
                <a:latin typeface="Calibri" panose="020F0502020204030204" pitchFamily="34" charset="0"/>
                <a:cs typeface="Calibri" panose="020F0502020204030204" pitchFamily="34" charset="0"/>
              </a:rPr>
              <a:t>, as provided for in Article 19(5) of the CER Directive, was planned to take place in Madrid in late November.</a:t>
            </a:r>
          </a:p>
          <a:p>
            <a:endParaRPr lang="en-US" sz="1800" b="0" i="0" u="none" strike="noStrike" baseline="0" dirty="0">
              <a:latin typeface="Calibri" panose="020F0502020204030204" pitchFamily="34" charset="0"/>
              <a:cs typeface="Calibri" panose="020F0502020204030204" pitchFamily="34" charset="0"/>
            </a:endParaRPr>
          </a:p>
          <a:p>
            <a:r>
              <a:rPr lang="en-US" sz="1800" b="1" i="0" u="none" strike="noStrike" baseline="0" dirty="0">
                <a:latin typeface="Calibri" panose="020F0502020204030204" pitchFamily="34" charset="0"/>
                <a:cs typeface="Calibri" panose="020F0502020204030204" pitchFamily="34" charset="0"/>
              </a:rPr>
              <a:t>4. Next meeting</a:t>
            </a:r>
          </a:p>
          <a:p>
            <a:r>
              <a:rPr lang="en-US" sz="1800" b="0" i="0" u="none" strike="noStrike" baseline="0" dirty="0">
                <a:latin typeface="Calibri" panose="020F0502020204030204" pitchFamily="34" charset="0"/>
                <a:cs typeface="Calibri" panose="020F0502020204030204" pitchFamily="34" charset="0"/>
              </a:rPr>
              <a:t>The next meeting will take place on 27 September 2023.</a:t>
            </a:r>
          </a:p>
          <a:p>
            <a:endParaRPr lang="en-US" dirty="0">
              <a:latin typeface="Calibri" panose="020F0502020204030204" pitchFamily="34" charset="0"/>
              <a:cs typeface="Calibri" panose="020F0502020204030204" pitchFamily="34" charset="0"/>
            </a:endParaRPr>
          </a:p>
          <a:p>
            <a:r>
              <a:rPr lang="en-US" sz="1800" b="0" i="0" u="none" strike="noStrike" baseline="0" dirty="0">
                <a:latin typeface="Calibri" panose="020F0502020204030204" pitchFamily="34" charset="0"/>
                <a:cs typeface="Calibri" panose="020F0502020204030204" pitchFamily="34" charset="0"/>
              </a:rPr>
              <a:t>5. List of participants</a:t>
            </a:r>
          </a:p>
          <a:p>
            <a:r>
              <a:rPr lang="en-US" sz="1800" b="0" i="0" u="none" strike="noStrike" baseline="0" dirty="0">
                <a:latin typeface="Calibri" panose="020F0502020204030204" pitchFamily="34" charset="0"/>
                <a:cs typeface="Calibri" panose="020F0502020204030204" pitchFamily="34" charset="0"/>
              </a:rPr>
              <a:t>- 26 MS; Norway and Iceland as observers</a:t>
            </a:r>
          </a:p>
          <a:p>
            <a:r>
              <a:rPr lang="en-US" sz="1800" b="0" i="0" u="none" strike="noStrike" baseline="0" dirty="0">
                <a:latin typeface="Calibri" panose="020F0502020204030204" pitchFamily="34" charset="0"/>
                <a:cs typeface="Calibri" panose="020F0502020204030204" pitchFamily="34" charset="0"/>
              </a:rPr>
              <a:t>- COM (HOME, ECHO, CNECT, ENER)</a:t>
            </a:r>
          </a:p>
          <a:p>
            <a:r>
              <a:rPr lang="en-US" sz="1800" b="0" i="0" u="none" strike="noStrike" baseline="0" dirty="0">
                <a:latin typeface="Calibri" panose="020F0502020204030204" pitchFamily="34" charset="0"/>
                <a:cs typeface="Calibri" panose="020F0502020204030204" pitchFamily="34" charset="0"/>
              </a:rPr>
              <a:t>- EEAS</a:t>
            </a:r>
          </a:p>
          <a:p>
            <a:r>
              <a:rPr lang="en-US" sz="1800" b="0" i="0" u="none" strike="noStrike" baseline="0" dirty="0">
                <a:latin typeface="Calibri" panose="020F0502020204030204" pitchFamily="34" charset="0"/>
                <a:cs typeface="Calibri" panose="020F0502020204030204" pitchFamily="34" charset="0"/>
              </a:rPr>
              <a:t>- Secretariat General of the Council</a:t>
            </a:r>
          </a:p>
          <a:p>
            <a:r>
              <a:rPr lang="en-US" sz="1800" b="0" i="0" u="none" strike="noStrike" baseline="0" dirty="0">
                <a:latin typeface="Calibri" panose="020F0502020204030204" pitchFamily="34" charset="0"/>
                <a:cs typeface="Calibri" panose="020F0502020204030204" pitchFamily="34" charset="0"/>
              </a:rPr>
              <a:t>- </a:t>
            </a:r>
            <a:r>
              <a:rPr lang="en-US" sz="1800" b="1" i="0" u="none" strike="noStrike" baseline="0" dirty="0">
                <a:latin typeface="Calibri" panose="020F0502020204030204" pitchFamily="34" charset="0"/>
                <a:cs typeface="Calibri" panose="020F0502020204030204" pitchFamily="34" charset="0"/>
              </a:rPr>
              <a:t>Confederation of European Security Services (</a:t>
            </a:r>
            <a:r>
              <a:rPr lang="en-US" sz="1800" b="1" i="0" u="none" strike="noStrike" baseline="0" dirty="0" err="1">
                <a:latin typeface="Calibri" panose="020F0502020204030204" pitchFamily="34" charset="0"/>
                <a:cs typeface="Calibri" panose="020F0502020204030204" pitchFamily="34" charset="0"/>
              </a:rPr>
              <a:t>CoESS</a:t>
            </a:r>
            <a:r>
              <a:rPr lang="en-US" sz="1800" b="1" i="0" u="none" strike="noStrike" baseline="0" dirty="0">
                <a:latin typeface="Calibri" panose="020F0502020204030204" pitchFamily="34" charset="0"/>
                <a:cs typeface="Calibri" panose="020F0502020204030204" pitchFamily="34" charset="0"/>
              </a:rPr>
              <a:t>)</a:t>
            </a:r>
          </a:p>
          <a:p>
            <a:r>
              <a:rPr lang="en-US" sz="1800" b="0" i="0" u="none" strike="noStrike" baseline="0" dirty="0">
                <a:latin typeface="Calibri" panose="020F0502020204030204" pitchFamily="34" charset="0"/>
                <a:cs typeface="Calibri" panose="020F0502020204030204" pitchFamily="34" charset="0"/>
              </a:rPr>
              <a:t>- </a:t>
            </a:r>
            <a:r>
              <a:rPr lang="en-US" sz="1800" b="1" i="0" u="none" strike="noStrike" baseline="0" dirty="0">
                <a:latin typeface="Calibri" panose="020F0502020204030204" pitchFamily="34" charset="0"/>
                <a:cs typeface="Calibri" panose="020F0502020204030204" pitchFamily="34" charset="0"/>
              </a:rPr>
              <a:t>Hybrid Centre of Excellence (</a:t>
            </a:r>
            <a:r>
              <a:rPr lang="en-US" sz="1800" b="1" i="0" u="none" strike="noStrike" baseline="0" dirty="0" err="1">
                <a:latin typeface="Calibri" panose="020F0502020204030204" pitchFamily="34" charset="0"/>
                <a:cs typeface="Calibri" panose="020F0502020204030204" pitchFamily="34" charset="0"/>
              </a:rPr>
              <a:t>CoE</a:t>
            </a:r>
            <a:r>
              <a:rPr lang="en-US" sz="1800" b="1" i="0" u="none" strike="noStrike" baseline="0" dirty="0">
                <a:latin typeface="Calibri" panose="020F0502020204030204" pitchFamily="34" charset="0"/>
                <a:cs typeface="Calibri" panose="020F0502020204030204" pitchFamily="34" charset="0"/>
              </a:rPr>
              <a:t>)</a:t>
            </a:r>
          </a:p>
          <a:p>
            <a:endParaRPr lang="en-US" sz="1800" b="0" i="0" u="none" strike="noStrike" baseline="0" dirty="0">
              <a:latin typeface="Times New Roman" panose="02020603050405020304" pitchFamily="18" charset="0"/>
            </a:endParaRPr>
          </a:p>
        </p:txBody>
      </p:sp>
      <p:sp>
        <p:nvSpPr>
          <p:cNvPr id="4" name="CasellaDiTesto 3">
            <a:extLst>
              <a:ext uri="{FF2B5EF4-FFF2-40B4-BE49-F238E27FC236}">
                <a16:creationId xmlns:a16="http://schemas.microsoft.com/office/drawing/2014/main" id="{7C64E9A8-5179-A759-4F92-370B9C6E515B}"/>
              </a:ext>
            </a:extLst>
          </p:cNvPr>
          <p:cNvSpPr txBox="1"/>
          <p:nvPr/>
        </p:nvSpPr>
        <p:spPr>
          <a:xfrm>
            <a:off x="2789381" y="33202"/>
            <a:ext cx="9557326" cy="369332"/>
          </a:xfrm>
          <a:prstGeom prst="rect">
            <a:avLst/>
          </a:prstGeom>
          <a:noFill/>
        </p:spPr>
        <p:txBody>
          <a:bodyPr wrap="square">
            <a:spAutoFit/>
          </a:bodyPr>
          <a:lstStyle/>
          <a:p>
            <a:r>
              <a:rPr lang="en-US" sz="1800" b="1" i="0" u="none" strike="noStrike" baseline="0" dirty="0">
                <a:latin typeface="Calibri" panose="020F0502020204030204" pitchFamily="34" charset="0"/>
                <a:cs typeface="Calibri" panose="020F0502020204030204" pitchFamily="34" charset="0"/>
              </a:rPr>
              <a:t>3rd meeting of the Critical Entities Resilience Group (CERG), 08 June 2023</a:t>
            </a:r>
          </a:p>
        </p:txBody>
      </p:sp>
    </p:spTree>
    <p:extLst>
      <p:ext uri="{BB962C8B-B14F-4D97-AF65-F5344CB8AC3E}">
        <p14:creationId xmlns:p14="http://schemas.microsoft.com/office/powerpoint/2010/main" val="35357964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a:extLst>
              <a:ext uri="{FF2B5EF4-FFF2-40B4-BE49-F238E27FC236}">
                <a16:creationId xmlns:a16="http://schemas.microsoft.com/office/drawing/2014/main" id="{D9641787-1EFB-ACCC-ECA7-057C1AFB1986}"/>
              </a:ext>
            </a:extLst>
          </p:cNvPr>
          <p:cNvSpPr>
            <a:spLocks noGrp="1"/>
          </p:cNvSpPr>
          <p:nvPr>
            <p:ph type="sldNum" sz="quarter" idx="12"/>
          </p:nvPr>
        </p:nvSpPr>
        <p:spPr/>
        <p:txBody>
          <a:bodyPr/>
          <a:lstStyle/>
          <a:p>
            <a:pPr rtl="0"/>
            <a:fld id="{DBA1B0FB-D917-4C8C-928F-313BD683BF39}" type="slidenum">
              <a:rPr lang="it-IT" noProof="0" smtClean="0"/>
              <a:t>54</a:t>
            </a:fld>
            <a:endParaRPr lang="it-IT" noProof="0" dirty="0"/>
          </a:p>
        </p:txBody>
      </p:sp>
      <p:pic>
        <p:nvPicPr>
          <p:cNvPr id="3" name="Immagine 2">
            <a:extLst>
              <a:ext uri="{FF2B5EF4-FFF2-40B4-BE49-F238E27FC236}">
                <a16:creationId xmlns:a16="http://schemas.microsoft.com/office/drawing/2014/main" id="{E4D4F779-E889-DED3-AFA9-B9819DA9BFE0}"/>
              </a:ext>
            </a:extLst>
          </p:cNvPr>
          <p:cNvPicPr>
            <a:picLocks noChangeAspect="1"/>
          </p:cNvPicPr>
          <p:nvPr/>
        </p:nvPicPr>
        <p:blipFill>
          <a:blip r:embed="rId2"/>
          <a:stretch>
            <a:fillRect/>
          </a:stretch>
        </p:blipFill>
        <p:spPr>
          <a:xfrm>
            <a:off x="181552" y="338088"/>
            <a:ext cx="11663307" cy="56250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Immagine 7">
            <a:extLst>
              <a:ext uri="{FF2B5EF4-FFF2-40B4-BE49-F238E27FC236}">
                <a16:creationId xmlns:a16="http://schemas.microsoft.com/office/drawing/2014/main" id="{86CE7104-C51D-D604-74AD-C3F6792EEF49}"/>
              </a:ext>
            </a:extLst>
          </p:cNvPr>
          <p:cNvPicPr>
            <a:picLocks noChangeAspect="1"/>
          </p:cNvPicPr>
          <p:nvPr/>
        </p:nvPicPr>
        <p:blipFill>
          <a:blip r:embed="rId3"/>
          <a:stretch>
            <a:fillRect/>
          </a:stretch>
        </p:blipFill>
        <p:spPr>
          <a:xfrm>
            <a:off x="2213674" y="1257283"/>
            <a:ext cx="9141658" cy="540381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5070666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a:extLst>
              <a:ext uri="{FF2B5EF4-FFF2-40B4-BE49-F238E27FC236}">
                <a16:creationId xmlns:a16="http://schemas.microsoft.com/office/drawing/2014/main" id="{D9641787-1EFB-ACCC-ECA7-057C1AFB1986}"/>
              </a:ext>
            </a:extLst>
          </p:cNvPr>
          <p:cNvSpPr>
            <a:spLocks noGrp="1"/>
          </p:cNvSpPr>
          <p:nvPr>
            <p:ph type="sldNum" sz="quarter" idx="12"/>
          </p:nvPr>
        </p:nvSpPr>
        <p:spPr/>
        <p:txBody>
          <a:bodyPr/>
          <a:lstStyle/>
          <a:p>
            <a:pPr rtl="0"/>
            <a:fld id="{DBA1B0FB-D917-4C8C-928F-313BD683BF39}" type="slidenum">
              <a:rPr lang="it-IT" noProof="0" smtClean="0"/>
              <a:t>55</a:t>
            </a:fld>
            <a:endParaRPr lang="it-IT" noProof="0" dirty="0"/>
          </a:p>
        </p:txBody>
      </p:sp>
      <p:pic>
        <p:nvPicPr>
          <p:cNvPr id="3" name="Immagine 2">
            <a:extLst>
              <a:ext uri="{FF2B5EF4-FFF2-40B4-BE49-F238E27FC236}">
                <a16:creationId xmlns:a16="http://schemas.microsoft.com/office/drawing/2014/main" id="{AB2FF7DF-B94E-9F08-BA67-433024A73594}"/>
              </a:ext>
            </a:extLst>
          </p:cNvPr>
          <p:cNvPicPr>
            <a:picLocks noChangeAspect="1"/>
          </p:cNvPicPr>
          <p:nvPr/>
        </p:nvPicPr>
        <p:blipFill>
          <a:blip r:embed="rId2"/>
          <a:stretch>
            <a:fillRect/>
          </a:stretch>
        </p:blipFill>
        <p:spPr>
          <a:xfrm>
            <a:off x="397282" y="326485"/>
            <a:ext cx="5975809" cy="4605560"/>
          </a:xfrm>
          <a:prstGeom prst="rect">
            <a:avLst/>
          </a:prstGeom>
        </p:spPr>
      </p:pic>
    </p:spTree>
    <p:extLst>
      <p:ext uri="{BB962C8B-B14F-4D97-AF65-F5344CB8AC3E}">
        <p14:creationId xmlns:p14="http://schemas.microsoft.com/office/powerpoint/2010/main" val="205859185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a:extLst>
              <a:ext uri="{FF2B5EF4-FFF2-40B4-BE49-F238E27FC236}">
                <a16:creationId xmlns:a16="http://schemas.microsoft.com/office/drawing/2014/main" id="{D9641787-1EFB-ACCC-ECA7-057C1AFB1986}"/>
              </a:ext>
            </a:extLst>
          </p:cNvPr>
          <p:cNvSpPr>
            <a:spLocks noGrp="1"/>
          </p:cNvSpPr>
          <p:nvPr>
            <p:ph type="sldNum" sz="quarter" idx="12"/>
          </p:nvPr>
        </p:nvSpPr>
        <p:spPr/>
        <p:txBody>
          <a:bodyPr/>
          <a:lstStyle/>
          <a:p>
            <a:pPr rtl="0"/>
            <a:fld id="{DBA1B0FB-D917-4C8C-928F-313BD683BF39}" type="slidenum">
              <a:rPr lang="it-IT" noProof="0" smtClean="0"/>
              <a:t>56</a:t>
            </a:fld>
            <a:endParaRPr lang="it-IT" noProof="0" dirty="0"/>
          </a:p>
        </p:txBody>
      </p:sp>
      <p:pic>
        <p:nvPicPr>
          <p:cNvPr id="3" name="Immagine 2">
            <a:extLst>
              <a:ext uri="{FF2B5EF4-FFF2-40B4-BE49-F238E27FC236}">
                <a16:creationId xmlns:a16="http://schemas.microsoft.com/office/drawing/2014/main" id="{AB2FF7DF-B94E-9F08-BA67-433024A73594}"/>
              </a:ext>
            </a:extLst>
          </p:cNvPr>
          <p:cNvPicPr>
            <a:picLocks noChangeAspect="1"/>
          </p:cNvPicPr>
          <p:nvPr/>
        </p:nvPicPr>
        <p:blipFill>
          <a:blip r:embed="rId2"/>
          <a:stretch>
            <a:fillRect/>
          </a:stretch>
        </p:blipFill>
        <p:spPr>
          <a:xfrm>
            <a:off x="397282" y="326485"/>
            <a:ext cx="5975809" cy="4605560"/>
          </a:xfrm>
          <a:prstGeom prst="rect">
            <a:avLst/>
          </a:prstGeom>
        </p:spPr>
      </p:pic>
      <p:pic>
        <p:nvPicPr>
          <p:cNvPr id="5" name="Immagine 4">
            <a:extLst>
              <a:ext uri="{FF2B5EF4-FFF2-40B4-BE49-F238E27FC236}">
                <a16:creationId xmlns:a16="http://schemas.microsoft.com/office/drawing/2014/main" id="{69ABE8CF-DC8C-12D3-9E18-24FD6140E223}"/>
              </a:ext>
            </a:extLst>
          </p:cNvPr>
          <p:cNvPicPr>
            <a:picLocks noChangeAspect="1"/>
          </p:cNvPicPr>
          <p:nvPr/>
        </p:nvPicPr>
        <p:blipFill>
          <a:blip r:embed="rId3"/>
          <a:stretch>
            <a:fillRect/>
          </a:stretch>
        </p:blipFill>
        <p:spPr>
          <a:xfrm>
            <a:off x="0" y="315116"/>
            <a:ext cx="12192000" cy="6227768"/>
          </a:xfrm>
          <a:prstGeom prst="rect">
            <a:avLst/>
          </a:prstGeom>
        </p:spPr>
      </p:pic>
    </p:spTree>
    <p:extLst>
      <p:ext uri="{BB962C8B-B14F-4D97-AF65-F5344CB8AC3E}">
        <p14:creationId xmlns:p14="http://schemas.microsoft.com/office/powerpoint/2010/main" val="217557866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a:extLst>
              <a:ext uri="{FF2B5EF4-FFF2-40B4-BE49-F238E27FC236}">
                <a16:creationId xmlns:a16="http://schemas.microsoft.com/office/drawing/2014/main" id="{D9641787-1EFB-ACCC-ECA7-057C1AFB1986}"/>
              </a:ext>
            </a:extLst>
          </p:cNvPr>
          <p:cNvSpPr>
            <a:spLocks noGrp="1"/>
          </p:cNvSpPr>
          <p:nvPr>
            <p:ph type="sldNum" sz="quarter" idx="12"/>
          </p:nvPr>
        </p:nvSpPr>
        <p:spPr/>
        <p:txBody>
          <a:bodyPr/>
          <a:lstStyle/>
          <a:p>
            <a:pPr rtl="0"/>
            <a:fld id="{DBA1B0FB-D917-4C8C-928F-313BD683BF39}" type="slidenum">
              <a:rPr lang="it-IT" noProof="0" smtClean="0"/>
              <a:t>57</a:t>
            </a:fld>
            <a:endParaRPr lang="it-IT" noProof="0" dirty="0"/>
          </a:p>
        </p:txBody>
      </p:sp>
      <p:pic>
        <p:nvPicPr>
          <p:cNvPr id="3" name="Immagine 2">
            <a:extLst>
              <a:ext uri="{FF2B5EF4-FFF2-40B4-BE49-F238E27FC236}">
                <a16:creationId xmlns:a16="http://schemas.microsoft.com/office/drawing/2014/main" id="{AB2FF7DF-B94E-9F08-BA67-433024A73594}"/>
              </a:ext>
            </a:extLst>
          </p:cNvPr>
          <p:cNvPicPr>
            <a:picLocks noChangeAspect="1"/>
          </p:cNvPicPr>
          <p:nvPr/>
        </p:nvPicPr>
        <p:blipFill>
          <a:blip r:embed="rId2"/>
          <a:stretch>
            <a:fillRect/>
          </a:stretch>
        </p:blipFill>
        <p:spPr>
          <a:xfrm>
            <a:off x="397282" y="326485"/>
            <a:ext cx="5975809" cy="4605560"/>
          </a:xfrm>
          <a:prstGeom prst="rect">
            <a:avLst/>
          </a:prstGeom>
        </p:spPr>
      </p:pic>
      <p:pic>
        <p:nvPicPr>
          <p:cNvPr id="5" name="Immagine 4">
            <a:extLst>
              <a:ext uri="{FF2B5EF4-FFF2-40B4-BE49-F238E27FC236}">
                <a16:creationId xmlns:a16="http://schemas.microsoft.com/office/drawing/2014/main" id="{69ABE8CF-DC8C-12D3-9E18-24FD6140E223}"/>
              </a:ext>
            </a:extLst>
          </p:cNvPr>
          <p:cNvPicPr>
            <a:picLocks noChangeAspect="1"/>
          </p:cNvPicPr>
          <p:nvPr/>
        </p:nvPicPr>
        <p:blipFill>
          <a:blip r:embed="rId3"/>
          <a:stretch>
            <a:fillRect/>
          </a:stretch>
        </p:blipFill>
        <p:spPr>
          <a:xfrm>
            <a:off x="0" y="315116"/>
            <a:ext cx="12192000" cy="6227768"/>
          </a:xfrm>
          <a:prstGeom prst="rect">
            <a:avLst/>
          </a:prstGeom>
        </p:spPr>
      </p:pic>
      <p:pic>
        <p:nvPicPr>
          <p:cNvPr id="8" name="Immagine 7">
            <a:extLst>
              <a:ext uri="{FF2B5EF4-FFF2-40B4-BE49-F238E27FC236}">
                <a16:creationId xmlns:a16="http://schemas.microsoft.com/office/drawing/2014/main" id="{F394C07D-B7B2-43C2-6FC6-AA9C207570D6}"/>
              </a:ext>
            </a:extLst>
          </p:cNvPr>
          <p:cNvPicPr>
            <a:picLocks noChangeAspect="1"/>
          </p:cNvPicPr>
          <p:nvPr/>
        </p:nvPicPr>
        <p:blipFill rotWithShape="1">
          <a:blip r:embed="rId4"/>
          <a:srcRect t="10505"/>
          <a:stretch/>
        </p:blipFill>
        <p:spPr>
          <a:xfrm>
            <a:off x="0" y="1204635"/>
            <a:ext cx="12192000" cy="5302577"/>
          </a:xfrm>
          <a:prstGeom prst="rect">
            <a:avLst/>
          </a:prstGeom>
        </p:spPr>
      </p:pic>
    </p:spTree>
    <p:extLst>
      <p:ext uri="{BB962C8B-B14F-4D97-AF65-F5344CB8AC3E}">
        <p14:creationId xmlns:p14="http://schemas.microsoft.com/office/powerpoint/2010/main" val="396694970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a:extLst>
              <a:ext uri="{FF2B5EF4-FFF2-40B4-BE49-F238E27FC236}">
                <a16:creationId xmlns:a16="http://schemas.microsoft.com/office/drawing/2014/main" id="{D9641787-1EFB-ACCC-ECA7-057C1AFB1986}"/>
              </a:ext>
            </a:extLst>
          </p:cNvPr>
          <p:cNvSpPr>
            <a:spLocks noGrp="1"/>
          </p:cNvSpPr>
          <p:nvPr>
            <p:ph type="sldNum" sz="quarter" idx="12"/>
          </p:nvPr>
        </p:nvSpPr>
        <p:spPr/>
        <p:txBody>
          <a:bodyPr/>
          <a:lstStyle/>
          <a:p>
            <a:pPr rtl="0"/>
            <a:fld id="{DBA1B0FB-D917-4C8C-928F-313BD683BF39}" type="slidenum">
              <a:rPr lang="it-IT" noProof="0" smtClean="0"/>
              <a:t>58</a:t>
            </a:fld>
            <a:endParaRPr lang="it-IT" noProof="0" dirty="0"/>
          </a:p>
        </p:txBody>
      </p:sp>
      <p:sp>
        <p:nvSpPr>
          <p:cNvPr id="3" name="CasellaDiTesto 2">
            <a:extLst>
              <a:ext uri="{FF2B5EF4-FFF2-40B4-BE49-F238E27FC236}">
                <a16:creationId xmlns:a16="http://schemas.microsoft.com/office/drawing/2014/main" id="{3EE8A356-6E51-E050-7C4F-CA316196C33E}"/>
              </a:ext>
            </a:extLst>
          </p:cNvPr>
          <p:cNvSpPr txBox="1"/>
          <p:nvPr/>
        </p:nvSpPr>
        <p:spPr>
          <a:xfrm>
            <a:off x="120073" y="180492"/>
            <a:ext cx="11933382" cy="4801314"/>
          </a:xfrm>
          <a:prstGeom prst="rect">
            <a:avLst/>
          </a:prstGeom>
          <a:noFill/>
        </p:spPr>
        <p:txBody>
          <a:bodyPr wrap="square">
            <a:spAutoFit/>
          </a:bodyPr>
          <a:lstStyle/>
          <a:p>
            <a:pPr algn="ctr"/>
            <a:r>
              <a:rPr lang="en-US" dirty="0"/>
              <a:t>Fourth meeting of the Critical Entities Resilience Group, 27 Sep 2023</a:t>
            </a:r>
          </a:p>
          <a:p>
            <a:pPr algn="ctr"/>
            <a:r>
              <a:rPr lang="en-US" dirty="0"/>
              <a:t>Minutes</a:t>
            </a:r>
          </a:p>
          <a:p>
            <a:pPr algn="ctr"/>
            <a:endParaRPr lang="en-US" dirty="0"/>
          </a:p>
          <a:p>
            <a:r>
              <a:rPr lang="en-US" dirty="0"/>
              <a:t>1. Approval of the agenda and of the minutes of previous meeting</a:t>
            </a:r>
          </a:p>
          <a:p>
            <a:r>
              <a:rPr lang="en-US" dirty="0"/>
              <a:t>Approved without comments.</a:t>
            </a:r>
          </a:p>
          <a:p>
            <a:endParaRPr lang="en-US" dirty="0"/>
          </a:p>
          <a:p>
            <a:r>
              <a:rPr lang="en-US" dirty="0"/>
              <a:t>2. Nature of the meeting</a:t>
            </a:r>
          </a:p>
          <a:p>
            <a:r>
              <a:rPr lang="en-US" dirty="0"/>
              <a:t>Classified session in the morning, session for members and observers only in the afternoon.</a:t>
            </a:r>
          </a:p>
          <a:p>
            <a:r>
              <a:rPr lang="en-US" dirty="0"/>
              <a:t>NATO present for the respective agenda item.</a:t>
            </a:r>
          </a:p>
          <a:p>
            <a:endParaRPr lang="en-US" dirty="0"/>
          </a:p>
          <a:p>
            <a:r>
              <a:rPr lang="en-US" dirty="0"/>
              <a:t>3. List of points discussed</a:t>
            </a:r>
          </a:p>
          <a:p>
            <a:endParaRPr lang="en-US" dirty="0"/>
          </a:p>
          <a:p>
            <a:r>
              <a:rPr lang="en-US" dirty="0"/>
              <a:t>Classified session:</a:t>
            </a:r>
          </a:p>
          <a:p>
            <a:r>
              <a:rPr lang="en-US" dirty="0"/>
              <a:t>The morning part of the meeting took place in the secure zone of DG HOME and consisted of a classified briefing (EU SECRET) by </a:t>
            </a:r>
            <a:r>
              <a:rPr lang="en-US" b="1" dirty="0"/>
              <a:t>EEAS INTCEN Hybrid Fusion Cell </a:t>
            </a:r>
            <a:r>
              <a:rPr lang="en-US" dirty="0"/>
              <a:t>and an update from the Protective Security Advisory </a:t>
            </a:r>
            <a:r>
              <a:rPr lang="en-US" dirty="0" err="1"/>
              <a:t>Programme</a:t>
            </a:r>
            <a:r>
              <a:rPr lang="en-US" dirty="0"/>
              <a:t>.</a:t>
            </a:r>
          </a:p>
          <a:p>
            <a:endParaRPr lang="en-US" dirty="0"/>
          </a:p>
          <a:p>
            <a:endParaRPr lang="it-IT" dirty="0"/>
          </a:p>
        </p:txBody>
      </p:sp>
    </p:spTree>
    <p:extLst>
      <p:ext uri="{BB962C8B-B14F-4D97-AF65-F5344CB8AC3E}">
        <p14:creationId xmlns:p14="http://schemas.microsoft.com/office/powerpoint/2010/main" val="3331185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2" end="12"/>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a:extLst>
              <a:ext uri="{FF2B5EF4-FFF2-40B4-BE49-F238E27FC236}">
                <a16:creationId xmlns:a16="http://schemas.microsoft.com/office/drawing/2014/main" id="{D9641787-1EFB-ACCC-ECA7-057C1AFB1986}"/>
              </a:ext>
            </a:extLst>
          </p:cNvPr>
          <p:cNvSpPr>
            <a:spLocks noGrp="1"/>
          </p:cNvSpPr>
          <p:nvPr>
            <p:ph type="sldNum" sz="quarter" idx="12"/>
          </p:nvPr>
        </p:nvSpPr>
        <p:spPr/>
        <p:txBody>
          <a:bodyPr/>
          <a:lstStyle/>
          <a:p>
            <a:pPr rtl="0"/>
            <a:fld id="{DBA1B0FB-D917-4C8C-928F-313BD683BF39}" type="slidenum">
              <a:rPr lang="it-IT" noProof="0" smtClean="0"/>
              <a:t>59</a:t>
            </a:fld>
            <a:endParaRPr lang="it-IT" noProof="0" dirty="0"/>
          </a:p>
        </p:txBody>
      </p:sp>
      <p:sp>
        <p:nvSpPr>
          <p:cNvPr id="3" name="CasellaDiTesto 2">
            <a:extLst>
              <a:ext uri="{FF2B5EF4-FFF2-40B4-BE49-F238E27FC236}">
                <a16:creationId xmlns:a16="http://schemas.microsoft.com/office/drawing/2014/main" id="{3EE8A356-6E51-E050-7C4F-CA316196C33E}"/>
              </a:ext>
            </a:extLst>
          </p:cNvPr>
          <p:cNvSpPr txBox="1"/>
          <p:nvPr/>
        </p:nvSpPr>
        <p:spPr>
          <a:xfrm>
            <a:off x="120073" y="180492"/>
            <a:ext cx="11933382" cy="4801314"/>
          </a:xfrm>
          <a:prstGeom prst="rect">
            <a:avLst/>
          </a:prstGeom>
          <a:noFill/>
        </p:spPr>
        <p:txBody>
          <a:bodyPr wrap="square">
            <a:spAutoFit/>
          </a:bodyPr>
          <a:lstStyle/>
          <a:p>
            <a:pPr algn="ctr"/>
            <a:r>
              <a:rPr lang="en-US" dirty="0"/>
              <a:t>Fourth meeting of the Critical Entities Resilience Group, 27 Sep 2023</a:t>
            </a:r>
          </a:p>
          <a:p>
            <a:pPr algn="ctr"/>
            <a:r>
              <a:rPr lang="en-US" dirty="0"/>
              <a:t>Minutes</a:t>
            </a:r>
          </a:p>
          <a:p>
            <a:pPr algn="ctr"/>
            <a:endParaRPr lang="en-US" dirty="0"/>
          </a:p>
          <a:p>
            <a:r>
              <a:rPr lang="en-US" dirty="0"/>
              <a:t>1. Approval of the agenda and of the minutes of previous meeting</a:t>
            </a:r>
          </a:p>
          <a:p>
            <a:r>
              <a:rPr lang="en-US" dirty="0"/>
              <a:t>Approved without comments.</a:t>
            </a:r>
          </a:p>
          <a:p>
            <a:endParaRPr lang="en-US" dirty="0"/>
          </a:p>
          <a:p>
            <a:r>
              <a:rPr lang="en-US" dirty="0"/>
              <a:t>2. Nature of the meeting</a:t>
            </a:r>
          </a:p>
          <a:p>
            <a:r>
              <a:rPr lang="en-US" dirty="0"/>
              <a:t>Classified session in the morning, session for members and observers only in the afternoon.</a:t>
            </a:r>
          </a:p>
          <a:p>
            <a:r>
              <a:rPr lang="en-US" dirty="0"/>
              <a:t>NATO present for the respective agenda item.</a:t>
            </a:r>
          </a:p>
          <a:p>
            <a:endParaRPr lang="en-US" dirty="0"/>
          </a:p>
          <a:p>
            <a:r>
              <a:rPr lang="en-US" dirty="0"/>
              <a:t>3. List of points discussed</a:t>
            </a:r>
          </a:p>
          <a:p>
            <a:endParaRPr lang="en-US" dirty="0"/>
          </a:p>
          <a:p>
            <a:r>
              <a:rPr lang="en-US" dirty="0"/>
              <a:t>Classified session:</a:t>
            </a:r>
          </a:p>
          <a:p>
            <a:r>
              <a:rPr lang="en-US" dirty="0"/>
              <a:t>The morning part of the meeting took place in the secure zone of DG HOME and consisted of a classified briefing (EU SECRET) by </a:t>
            </a:r>
            <a:r>
              <a:rPr lang="en-US" b="1" dirty="0"/>
              <a:t>EEAS INTCEN Hybrid Fusion Cell </a:t>
            </a:r>
            <a:r>
              <a:rPr lang="en-US" dirty="0"/>
              <a:t>and an update from the Protective Security Advisory </a:t>
            </a:r>
            <a:r>
              <a:rPr lang="en-US" dirty="0" err="1"/>
              <a:t>Programme</a:t>
            </a:r>
            <a:r>
              <a:rPr lang="en-US" dirty="0"/>
              <a:t>.</a:t>
            </a:r>
          </a:p>
          <a:p>
            <a:endParaRPr lang="en-US" dirty="0"/>
          </a:p>
          <a:p>
            <a:endParaRPr lang="it-IT" dirty="0"/>
          </a:p>
        </p:txBody>
      </p:sp>
      <p:pic>
        <p:nvPicPr>
          <p:cNvPr id="5" name="Immagine 4">
            <a:extLst>
              <a:ext uri="{FF2B5EF4-FFF2-40B4-BE49-F238E27FC236}">
                <a16:creationId xmlns:a16="http://schemas.microsoft.com/office/drawing/2014/main" id="{2C684170-084C-C647-1F5A-C6BE77419BDF}"/>
              </a:ext>
            </a:extLst>
          </p:cNvPr>
          <p:cNvPicPr>
            <a:picLocks noChangeAspect="1"/>
          </p:cNvPicPr>
          <p:nvPr/>
        </p:nvPicPr>
        <p:blipFill>
          <a:blip r:embed="rId2"/>
          <a:stretch>
            <a:fillRect/>
          </a:stretch>
        </p:blipFill>
        <p:spPr>
          <a:xfrm>
            <a:off x="138545" y="726165"/>
            <a:ext cx="9337964" cy="582458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Immagine 7">
            <a:extLst>
              <a:ext uri="{FF2B5EF4-FFF2-40B4-BE49-F238E27FC236}">
                <a16:creationId xmlns:a16="http://schemas.microsoft.com/office/drawing/2014/main" id="{62925AD8-7F46-2A1D-B3D2-EC1D86187CED}"/>
              </a:ext>
            </a:extLst>
          </p:cNvPr>
          <p:cNvPicPr>
            <a:picLocks noChangeAspect="1"/>
          </p:cNvPicPr>
          <p:nvPr/>
        </p:nvPicPr>
        <p:blipFill>
          <a:blip r:embed="rId3"/>
          <a:stretch>
            <a:fillRect/>
          </a:stretch>
        </p:blipFill>
        <p:spPr>
          <a:xfrm>
            <a:off x="4049573" y="700458"/>
            <a:ext cx="7828785" cy="596064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4830278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a:extLst>
              <a:ext uri="{FF2B5EF4-FFF2-40B4-BE49-F238E27FC236}">
                <a16:creationId xmlns:a16="http://schemas.microsoft.com/office/drawing/2014/main" id="{D9641787-1EFB-ACCC-ECA7-057C1AFB1986}"/>
              </a:ext>
            </a:extLst>
          </p:cNvPr>
          <p:cNvSpPr>
            <a:spLocks noGrp="1"/>
          </p:cNvSpPr>
          <p:nvPr>
            <p:ph type="sldNum" sz="quarter" idx="12"/>
          </p:nvPr>
        </p:nvSpPr>
        <p:spPr/>
        <p:txBody>
          <a:bodyPr/>
          <a:lstStyle/>
          <a:p>
            <a:pPr rtl="0"/>
            <a:fld id="{DBA1B0FB-D917-4C8C-928F-313BD683BF39}" type="slidenum">
              <a:rPr lang="it-IT" noProof="0" smtClean="0"/>
              <a:t>60</a:t>
            </a:fld>
            <a:endParaRPr lang="it-IT" noProof="0" dirty="0"/>
          </a:p>
        </p:txBody>
      </p:sp>
      <p:sp>
        <p:nvSpPr>
          <p:cNvPr id="3" name="CasellaDiTesto 2">
            <a:extLst>
              <a:ext uri="{FF2B5EF4-FFF2-40B4-BE49-F238E27FC236}">
                <a16:creationId xmlns:a16="http://schemas.microsoft.com/office/drawing/2014/main" id="{42FDA566-F214-0A2C-8666-04BEF7E70CFD}"/>
              </a:ext>
            </a:extLst>
          </p:cNvPr>
          <p:cNvSpPr txBox="1"/>
          <p:nvPr/>
        </p:nvSpPr>
        <p:spPr>
          <a:xfrm>
            <a:off x="544946" y="615154"/>
            <a:ext cx="10954328" cy="5447645"/>
          </a:xfrm>
          <a:prstGeom prst="rect">
            <a:avLst/>
          </a:prstGeom>
          <a:noFill/>
        </p:spPr>
        <p:txBody>
          <a:bodyPr wrap="square">
            <a:spAutoFit/>
          </a:bodyPr>
          <a:lstStyle/>
          <a:p>
            <a:pPr algn="ctr"/>
            <a:r>
              <a:rPr lang="en-US" sz="2400" b="1" dirty="0"/>
              <a:t>Resilience of critical infrastructure in a Euro-Atlantic context</a:t>
            </a:r>
          </a:p>
          <a:p>
            <a:endParaRPr lang="en-US" dirty="0"/>
          </a:p>
          <a:p>
            <a:pPr algn="just"/>
            <a:r>
              <a:rPr lang="en-US" dirty="0"/>
              <a:t>During the afternoon part of the meeting, a representative from NATO International Staff presented NATO’s concept on resilience, notably how it was embedded into the work of NATO through Article 3 of the North Atlantic Treaty. </a:t>
            </a:r>
          </a:p>
          <a:p>
            <a:pPr algn="just"/>
            <a:r>
              <a:rPr lang="en-US" dirty="0"/>
              <a:t>The role of strong societal and economic resilience is addressed as a priority at NATO. </a:t>
            </a:r>
          </a:p>
          <a:p>
            <a:pPr algn="just"/>
            <a:endParaRPr lang="en-US" dirty="0"/>
          </a:p>
          <a:p>
            <a:pPr algn="just"/>
            <a:r>
              <a:rPr lang="en-US" dirty="0"/>
              <a:t>It was therefore strongly embedded in NATO’s 2022 Strategic Concept. </a:t>
            </a:r>
          </a:p>
          <a:p>
            <a:pPr algn="just"/>
            <a:endParaRPr lang="en-US" dirty="0"/>
          </a:p>
          <a:p>
            <a:pPr algn="just"/>
            <a:r>
              <a:rPr lang="en-US" dirty="0"/>
              <a:t>NATO presented the 7 Baseline Requirements with which NATO provides guidance to Allies on which sectors and critical functions must be ensured in case of (military) crises. </a:t>
            </a:r>
          </a:p>
          <a:p>
            <a:pPr algn="just"/>
            <a:endParaRPr lang="en-US" dirty="0"/>
          </a:p>
          <a:p>
            <a:pPr algn="just"/>
            <a:r>
              <a:rPr lang="en-US" dirty="0"/>
              <a:t>Complementarity of the requirements and NATO’s work on resilience with EU legislation, </a:t>
            </a:r>
            <a:r>
              <a:rPr lang="en-US" b="1" u="sng" dirty="0"/>
              <a:t>notably the CER Directive was stressed</a:t>
            </a:r>
            <a:r>
              <a:rPr lang="en-US" dirty="0"/>
              <a:t>. It was further underlined how fruitful the staff-level cooperation between EU and NATO was. </a:t>
            </a:r>
          </a:p>
          <a:p>
            <a:pPr algn="just"/>
            <a:endParaRPr lang="en-US" dirty="0"/>
          </a:p>
          <a:p>
            <a:pPr algn="just"/>
            <a:r>
              <a:rPr lang="en-US" dirty="0"/>
              <a:t>Several Member States welcomed the fact that NATO International Staff has been invited to CERG and reinforced the added-value of the work done on resilience by the Alliance, as well as the complementary character with the work done at EU-level while respecting each </a:t>
            </a:r>
            <a:r>
              <a:rPr lang="en-US" dirty="0" err="1"/>
              <a:t>organisation’s</a:t>
            </a:r>
            <a:r>
              <a:rPr lang="en-US" dirty="0"/>
              <a:t> role and responsibilities.</a:t>
            </a:r>
            <a:endParaRPr lang="it-IT" dirty="0"/>
          </a:p>
        </p:txBody>
      </p:sp>
      <p:sp>
        <p:nvSpPr>
          <p:cNvPr id="4" name="CasellaDiTesto 3">
            <a:extLst>
              <a:ext uri="{FF2B5EF4-FFF2-40B4-BE49-F238E27FC236}">
                <a16:creationId xmlns:a16="http://schemas.microsoft.com/office/drawing/2014/main" id="{197F0447-9E8A-F3D4-0073-CDCE0A0DC7AC}"/>
              </a:ext>
            </a:extLst>
          </p:cNvPr>
          <p:cNvSpPr txBox="1"/>
          <p:nvPr/>
        </p:nvSpPr>
        <p:spPr>
          <a:xfrm>
            <a:off x="411018" y="3969424"/>
            <a:ext cx="11369964" cy="923330"/>
          </a:xfrm>
          <a:prstGeom prst="rect">
            <a:avLst/>
          </a:prstGeom>
          <a:ln/>
        </p:spPr>
        <p:style>
          <a:lnRef idx="2">
            <a:schemeClr val="accent4"/>
          </a:lnRef>
          <a:fillRef idx="1">
            <a:schemeClr val="lt1"/>
          </a:fillRef>
          <a:effectRef idx="0">
            <a:schemeClr val="accent4"/>
          </a:effectRef>
          <a:fontRef idx="minor">
            <a:schemeClr val="dk1"/>
          </a:fontRef>
        </p:style>
        <p:txBody>
          <a:bodyPr wrap="square" rtlCol="0">
            <a:spAutoFit/>
          </a:bodyPr>
          <a:lstStyle/>
          <a:p>
            <a:pPr algn="just"/>
            <a:r>
              <a:rPr lang="it-IT" b="1" i="0" dirty="0">
                <a:solidFill>
                  <a:srgbClr val="999999"/>
                </a:solidFill>
                <a:effectLst/>
                <a:highlight>
                  <a:srgbClr val="F7F7F7"/>
                </a:highlight>
                <a:latin typeface="DDG_ProximaNova"/>
              </a:rPr>
              <a:t>È stata sottolineata la complementarità dei requisiti e del lavoro della NATO in materia di resilienza con la legislazione dell'UE, in particolare la direttiva CER. È stato inoltre sottolineato quanto sia fruttuosa la cooperazione a livello di personale tra l'UE e la NATO.</a:t>
            </a:r>
            <a:endParaRPr lang="it-IT" b="1" dirty="0"/>
          </a:p>
        </p:txBody>
      </p:sp>
      <p:sp>
        <p:nvSpPr>
          <p:cNvPr id="10" name="CasellaDiTesto 9">
            <a:extLst>
              <a:ext uri="{FF2B5EF4-FFF2-40B4-BE49-F238E27FC236}">
                <a16:creationId xmlns:a16="http://schemas.microsoft.com/office/drawing/2014/main" id="{FCCD060C-092D-D8A8-F8D5-365F1906CC76}"/>
              </a:ext>
            </a:extLst>
          </p:cNvPr>
          <p:cNvSpPr txBox="1"/>
          <p:nvPr/>
        </p:nvSpPr>
        <p:spPr>
          <a:xfrm>
            <a:off x="2678545" y="157018"/>
            <a:ext cx="6576291" cy="369332"/>
          </a:xfrm>
          <a:prstGeom prst="rect">
            <a:avLst/>
          </a:prstGeom>
          <a:noFill/>
        </p:spPr>
        <p:txBody>
          <a:bodyPr wrap="square" rtlCol="0">
            <a:spAutoFit/>
          </a:bodyPr>
          <a:lstStyle/>
          <a:p>
            <a:r>
              <a:rPr lang="en-US" dirty="0"/>
              <a:t>4</a:t>
            </a:r>
            <a:r>
              <a:rPr lang="en-US" baseline="30000" dirty="0"/>
              <a:t>th</a:t>
            </a:r>
            <a:r>
              <a:rPr lang="en-US" dirty="0"/>
              <a:t> meeting of the Critical Entities Resilience Group, 27 Sep 2023</a:t>
            </a:r>
          </a:p>
        </p:txBody>
      </p:sp>
    </p:spTree>
    <p:extLst>
      <p:ext uri="{BB962C8B-B14F-4D97-AF65-F5344CB8AC3E}">
        <p14:creationId xmlns:p14="http://schemas.microsoft.com/office/powerpoint/2010/main" val="275214181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a:extLst>
              <a:ext uri="{FF2B5EF4-FFF2-40B4-BE49-F238E27FC236}">
                <a16:creationId xmlns:a16="http://schemas.microsoft.com/office/drawing/2014/main" id="{D9641787-1EFB-ACCC-ECA7-057C1AFB1986}"/>
              </a:ext>
            </a:extLst>
          </p:cNvPr>
          <p:cNvSpPr>
            <a:spLocks noGrp="1"/>
          </p:cNvSpPr>
          <p:nvPr>
            <p:ph type="sldNum" sz="quarter" idx="12"/>
          </p:nvPr>
        </p:nvSpPr>
        <p:spPr/>
        <p:txBody>
          <a:bodyPr/>
          <a:lstStyle/>
          <a:p>
            <a:pPr rtl="0"/>
            <a:fld id="{DBA1B0FB-D917-4C8C-928F-313BD683BF39}" type="slidenum">
              <a:rPr lang="it-IT" noProof="0" smtClean="0"/>
              <a:t>61</a:t>
            </a:fld>
            <a:endParaRPr lang="it-IT" noProof="0" dirty="0"/>
          </a:p>
        </p:txBody>
      </p:sp>
      <p:sp>
        <p:nvSpPr>
          <p:cNvPr id="3" name="CasellaDiTesto 2">
            <a:extLst>
              <a:ext uri="{FF2B5EF4-FFF2-40B4-BE49-F238E27FC236}">
                <a16:creationId xmlns:a16="http://schemas.microsoft.com/office/drawing/2014/main" id="{42FDA566-F214-0A2C-8666-04BEF7E70CFD}"/>
              </a:ext>
            </a:extLst>
          </p:cNvPr>
          <p:cNvSpPr txBox="1"/>
          <p:nvPr/>
        </p:nvSpPr>
        <p:spPr>
          <a:xfrm>
            <a:off x="544946" y="615154"/>
            <a:ext cx="10954328" cy="5447645"/>
          </a:xfrm>
          <a:prstGeom prst="rect">
            <a:avLst/>
          </a:prstGeom>
          <a:noFill/>
        </p:spPr>
        <p:txBody>
          <a:bodyPr wrap="square">
            <a:spAutoFit/>
          </a:bodyPr>
          <a:lstStyle/>
          <a:p>
            <a:pPr algn="ctr"/>
            <a:r>
              <a:rPr lang="en-US" sz="2400" b="1" dirty="0"/>
              <a:t>Resilience of critical infrastructure in a Euro-Atlantic context</a:t>
            </a:r>
          </a:p>
          <a:p>
            <a:endParaRPr lang="en-US" dirty="0"/>
          </a:p>
          <a:p>
            <a:pPr algn="just"/>
            <a:r>
              <a:rPr lang="en-US" dirty="0"/>
              <a:t>During the afternoon part of the meeting, a representative from NATO International Staff presented NATO’s concept on resilience, notably how it was embedded into the work of NATO through Article 3 of the North Atlantic Treaty. </a:t>
            </a:r>
          </a:p>
          <a:p>
            <a:pPr algn="just"/>
            <a:r>
              <a:rPr lang="en-US" dirty="0"/>
              <a:t>The role of strong societal and economic resilience is addressed as a priority at NATO. </a:t>
            </a:r>
          </a:p>
          <a:p>
            <a:pPr algn="just"/>
            <a:endParaRPr lang="en-US" dirty="0"/>
          </a:p>
          <a:p>
            <a:pPr algn="just"/>
            <a:r>
              <a:rPr lang="en-US" dirty="0"/>
              <a:t>It was therefore strongly embedded in NATO’s 2022 Strategic Concept. </a:t>
            </a:r>
          </a:p>
          <a:p>
            <a:pPr algn="just"/>
            <a:endParaRPr lang="en-US" dirty="0"/>
          </a:p>
          <a:p>
            <a:pPr algn="just"/>
            <a:r>
              <a:rPr lang="en-US" dirty="0"/>
              <a:t>NATO presented the 7 Baseline Requirements with which NATO provides guidance to Allies on which sectors and critical functions must be ensured in case of (military) crises. </a:t>
            </a:r>
          </a:p>
          <a:p>
            <a:pPr algn="just"/>
            <a:endParaRPr lang="en-US" dirty="0"/>
          </a:p>
          <a:p>
            <a:pPr algn="just"/>
            <a:r>
              <a:rPr lang="en-US" dirty="0"/>
              <a:t>Complementarity of the requirements and NATO’s work on resilience with EU legislation, </a:t>
            </a:r>
            <a:r>
              <a:rPr lang="en-US" b="1" u="sng" dirty="0"/>
              <a:t>notably the CER Directive was stressed</a:t>
            </a:r>
            <a:r>
              <a:rPr lang="en-US" dirty="0"/>
              <a:t>. It was further underlined how fruitful the staff-level cooperation between EU and NATO was. </a:t>
            </a:r>
          </a:p>
          <a:p>
            <a:pPr algn="just"/>
            <a:endParaRPr lang="en-US" dirty="0"/>
          </a:p>
          <a:p>
            <a:pPr algn="just"/>
            <a:r>
              <a:rPr lang="en-US" dirty="0"/>
              <a:t>Several Member States welcomed the fact that NATO International Staff has been invited to CERG and reinforced the added-value of the work done on resilience by the Alliance, as well as the complementary character with the work done at EU-level while respecting each </a:t>
            </a:r>
            <a:r>
              <a:rPr lang="en-US" dirty="0" err="1"/>
              <a:t>organisation’s</a:t>
            </a:r>
            <a:r>
              <a:rPr lang="en-US" dirty="0"/>
              <a:t> role and responsibilities.</a:t>
            </a:r>
            <a:endParaRPr lang="it-IT" dirty="0"/>
          </a:p>
        </p:txBody>
      </p:sp>
      <p:sp>
        <p:nvSpPr>
          <p:cNvPr id="4" name="CasellaDiTesto 3">
            <a:extLst>
              <a:ext uri="{FF2B5EF4-FFF2-40B4-BE49-F238E27FC236}">
                <a16:creationId xmlns:a16="http://schemas.microsoft.com/office/drawing/2014/main" id="{197F0447-9E8A-F3D4-0073-CDCE0A0DC7AC}"/>
              </a:ext>
            </a:extLst>
          </p:cNvPr>
          <p:cNvSpPr txBox="1"/>
          <p:nvPr/>
        </p:nvSpPr>
        <p:spPr>
          <a:xfrm>
            <a:off x="411018" y="3969424"/>
            <a:ext cx="11369964" cy="923330"/>
          </a:xfrm>
          <a:prstGeom prst="rect">
            <a:avLst/>
          </a:prstGeom>
          <a:ln/>
        </p:spPr>
        <p:style>
          <a:lnRef idx="2">
            <a:schemeClr val="accent4"/>
          </a:lnRef>
          <a:fillRef idx="1">
            <a:schemeClr val="lt1"/>
          </a:fillRef>
          <a:effectRef idx="0">
            <a:schemeClr val="accent4"/>
          </a:effectRef>
          <a:fontRef idx="minor">
            <a:schemeClr val="dk1"/>
          </a:fontRef>
        </p:style>
        <p:txBody>
          <a:bodyPr wrap="square" rtlCol="0">
            <a:spAutoFit/>
          </a:bodyPr>
          <a:lstStyle/>
          <a:p>
            <a:pPr algn="just"/>
            <a:r>
              <a:rPr lang="it-IT" b="1" i="0" dirty="0">
                <a:solidFill>
                  <a:srgbClr val="999999"/>
                </a:solidFill>
                <a:effectLst/>
                <a:highlight>
                  <a:srgbClr val="F7F7F7"/>
                </a:highlight>
                <a:latin typeface="DDG_ProximaNova"/>
              </a:rPr>
              <a:t>È stata sottolineata la complementarità dei requisiti e del lavoro della NATO in materia di resilienza con la legislazione dell'UE, in particolare la direttiva CER. È stato inoltre sottolineato quanto sia fruttuosa la cooperazione a livello di personale tra l'UE e la NATO.</a:t>
            </a:r>
            <a:endParaRPr lang="it-IT" b="1" dirty="0"/>
          </a:p>
        </p:txBody>
      </p:sp>
      <p:pic>
        <p:nvPicPr>
          <p:cNvPr id="5" name="Immagine 4">
            <a:extLst>
              <a:ext uri="{FF2B5EF4-FFF2-40B4-BE49-F238E27FC236}">
                <a16:creationId xmlns:a16="http://schemas.microsoft.com/office/drawing/2014/main" id="{5B304BB4-4F73-2DD8-58EC-9C9B5CA99308}"/>
              </a:ext>
            </a:extLst>
          </p:cNvPr>
          <p:cNvPicPr>
            <a:picLocks noChangeAspect="1"/>
          </p:cNvPicPr>
          <p:nvPr/>
        </p:nvPicPr>
        <p:blipFill>
          <a:blip r:embed="rId2"/>
          <a:stretch>
            <a:fillRect/>
          </a:stretch>
        </p:blipFill>
        <p:spPr>
          <a:xfrm>
            <a:off x="320000" y="341684"/>
            <a:ext cx="4978399" cy="6418432"/>
          </a:xfrm>
          <a:prstGeom prst="rect">
            <a:avLst/>
          </a:prstGeom>
          <a:ln>
            <a:noFill/>
          </a:ln>
          <a:effectLst>
            <a:outerShdw blurRad="292100" dist="139700" dir="2700000" algn="tl" rotWithShape="0">
              <a:srgbClr val="333333">
                <a:alpha val="65000"/>
              </a:srgbClr>
            </a:outerShdw>
          </a:effectLst>
        </p:spPr>
      </p:pic>
      <p:pic>
        <p:nvPicPr>
          <p:cNvPr id="8" name="Immagine 7">
            <a:extLst>
              <a:ext uri="{FF2B5EF4-FFF2-40B4-BE49-F238E27FC236}">
                <a16:creationId xmlns:a16="http://schemas.microsoft.com/office/drawing/2014/main" id="{E3E3E9F3-13AA-162D-2457-A13E1FBC38B1}"/>
              </a:ext>
            </a:extLst>
          </p:cNvPr>
          <p:cNvPicPr>
            <a:picLocks noChangeAspect="1"/>
          </p:cNvPicPr>
          <p:nvPr/>
        </p:nvPicPr>
        <p:blipFill>
          <a:blip r:embed="rId3"/>
          <a:stretch>
            <a:fillRect/>
          </a:stretch>
        </p:blipFill>
        <p:spPr>
          <a:xfrm>
            <a:off x="4867475" y="729735"/>
            <a:ext cx="7324525" cy="5333064"/>
          </a:xfrm>
          <a:prstGeom prst="rect">
            <a:avLst/>
          </a:prstGeom>
          <a:ln>
            <a:noFill/>
          </a:ln>
          <a:effectLst>
            <a:outerShdw blurRad="292100" dist="139700" dir="2700000" algn="tl" rotWithShape="0">
              <a:srgbClr val="333333">
                <a:alpha val="65000"/>
              </a:srgbClr>
            </a:outerShdw>
          </a:effectLst>
        </p:spPr>
      </p:pic>
      <p:sp>
        <p:nvSpPr>
          <p:cNvPr id="10" name="CasellaDiTesto 9">
            <a:extLst>
              <a:ext uri="{FF2B5EF4-FFF2-40B4-BE49-F238E27FC236}">
                <a16:creationId xmlns:a16="http://schemas.microsoft.com/office/drawing/2014/main" id="{FCCD060C-092D-D8A8-F8D5-365F1906CC76}"/>
              </a:ext>
            </a:extLst>
          </p:cNvPr>
          <p:cNvSpPr txBox="1"/>
          <p:nvPr/>
        </p:nvSpPr>
        <p:spPr>
          <a:xfrm>
            <a:off x="2678545" y="157018"/>
            <a:ext cx="6576291" cy="369332"/>
          </a:xfrm>
          <a:prstGeom prst="rect">
            <a:avLst/>
          </a:prstGeom>
          <a:noFill/>
        </p:spPr>
        <p:txBody>
          <a:bodyPr wrap="square" rtlCol="0">
            <a:spAutoFit/>
          </a:bodyPr>
          <a:lstStyle/>
          <a:p>
            <a:r>
              <a:rPr lang="en-US" dirty="0"/>
              <a:t>4</a:t>
            </a:r>
            <a:r>
              <a:rPr lang="en-US" baseline="30000" dirty="0"/>
              <a:t>th</a:t>
            </a:r>
            <a:r>
              <a:rPr lang="en-US" dirty="0"/>
              <a:t> meeting of the Critical Entities Resilience Group, 27 Sep 2023</a:t>
            </a:r>
          </a:p>
        </p:txBody>
      </p:sp>
    </p:spTree>
    <p:extLst>
      <p:ext uri="{BB962C8B-B14F-4D97-AF65-F5344CB8AC3E}">
        <p14:creationId xmlns:p14="http://schemas.microsoft.com/office/powerpoint/2010/main" val="406298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a:extLst>
              <a:ext uri="{FF2B5EF4-FFF2-40B4-BE49-F238E27FC236}">
                <a16:creationId xmlns:a16="http://schemas.microsoft.com/office/drawing/2014/main" id="{F920F4B6-29E1-406E-98E8-30273B1DF5AB}"/>
              </a:ext>
            </a:extLst>
          </p:cNvPr>
          <p:cNvSpPr>
            <a:spLocks noGrp="1"/>
          </p:cNvSpPr>
          <p:nvPr>
            <p:ph type="sldNum" sz="quarter" idx="12"/>
          </p:nvPr>
        </p:nvSpPr>
        <p:spPr/>
        <p:txBody>
          <a:bodyPr/>
          <a:lstStyle/>
          <a:p>
            <a:pPr rtl="0"/>
            <a:fld id="{DBA1B0FB-D917-4C8C-928F-313BD683BF39}" type="slidenum">
              <a:rPr lang="it-IT" noProof="0" smtClean="0"/>
              <a:t>62</a:t>
            </a:fld>
            <a:endParaRPr lang="it-IT" noProof="0" dirty="0"/>
          </a:p>
        </p:txBody>
      </p:sp>
      <p:pic>
        <p:nvPicPr>
          <p:cNvPr id="8" name="Immagine 7">
            <a:extLst>
              <a:ext uri="{FF2B5EF4-FFF2-40B4-BE49-F238E27FC236}">
                <a16:creationId xmlns:a16="http://schemas.microsoft.com/office/drawing/2014/main" id="{2EF18D52-7EAB-1762-6D62-8FE20460E64D}"/>
              </a:ext>
            </a:extLst>
          </p:cNvPr>
          <p:cNvPicPr>
            <a:picLocks noChangeAspect="1"/>
          </p:cNvPicPr>
          <p:nvPr/>
        </p:nvPicPr>
        <p:blipFill>
          <a:blip r:embed="rId2"/>
          <a:stretch>
            <a:fillRect/>
          </a:stretch>
        </p:blipFill>
        <p:spPr>
          <a:xfrm>
            <a:off x="404095" y="868216"/>
            <a:ext cx="5462142" cy="4812147"/>
          </a:xfrm>
          <a:prstGeom prst="rect">
            <a:avLst/>
          </a:prstGeom>
        </p:spPr>
      </p:pic>
      <p:sp>
        <p:nvSpPr>
          <p:cNvPr id="9" name="CasellaDiTesto 8">
            <a:extLst>
              <a:ext uri="{FF2B5EF4-FFF2-40B4-BE49-F238E27FC236}">
                <a16:creationId xmlns:a16="http://schemas.microsoft.com/office/drawing/2014/main" id="{D1C6D3D0-A1A8-A12F-F875-CDFB404C45A8}"/>
              </a:ext>
            </a:extLst>
          </p:cNvPr>
          <p:cNvSpPr txBox="1"/>
          <p:nvPr/>
        </p:nvSpPr>
        <p:spPr>
          <a:xfrm>
            <a:off x="6214928" y="942109"/>
            <a:ext cx="5663036" cy="3785652"/>
          </a:xfrm>
          <a:prstGeom prst="rect">
            <a:avLst/>
          </a:prstGeom>
          <a:noFill/>
        </p:spPr>
        <p:txBody>
          <a:bodyPr wrap="square" rtlCol="0">
            <a:spAutoFit/>
          </a:bodyPr>
          <a:lstStyle/>
          <a:p>
            <a:pPr algn="ctr"/>
            <a:r>
              <a:rPr lang="it-IT" sz="2400" dirty="0"/>
              <a:t>Articolo 3</a:t>
            </a:r>
          </a:p>
          <a:p>
            <a:pPr algn="just"/>
            <a:r>
              <a:rPr lang="it-IT" sz="2400" dirty="0"/>
              <a:t>«Allo scopo di conseguire con maggiore efficacia gli obiettivi del presente Trattato, le parti, agendo individualmente e congiuntamente, in modo continuo ed effettivo, mediante lo sviluppo delle loro risorse e prestandosi reciproca assistenza, manterranno e accresceranno la loro capacità individuale e collettiva di resistere ad un attacco armato.»</a:t>
            </a:r>
          </a:p>
        </p:txBody>
      </p:sp>
    </p:spTree>
    <p:extLst>
      <p:ext uri="{BB962C8B-B14F-4D97-AF65-F5344CB8AC3E}">
        <p14:creationId xmlns:p14="http://schemas.microsoft.com/office/powerpoint/2010/main" val="294494739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a:extLst>
              <a:ext uri="{FF2B5EF4-FFF2-40B4-BE49-F238E27FC236}">
                <a16:creationId xmlns:a16="http://schemas.microsoft.com/office/drawing/2014/main" id="{D9641787-1EFB-ACCC-ECA7-057C1AFB1986}"/>
              </a:ext>
            </a:extLst>
          </p:cNvPr>
          <p:cNvSpPr>
            <a:spLocks noGrp="1"/>
          </p:cNvSpPr>
          <p:nvPr>
            <p:ph type="sldNum" sz="quarter" idx="12"/>
          </p:nvPr>
        </p:nvSpPr>
        <p:spPr/>
        <p:txBody>
          <a:bodyPr/>
          <a:lstStyle/>
          <a:p>
            <a:pPr rtl="0"/>
            <a:fld id="{DBA1B0FB-D917-4C8C-928F-313BD683BF39}" type="slidenum">
              <a:rPr lang="it-IT" noProof="0" smtClean="0"/>
              <a:t>63</a:t>
            </a:fld>
            <a:endParaRPr lang="it-IT" noProof="0" dirty="0"/>
          </a:p>
        </p:txBody>
      </p:sp>
      <p:sp>
        <p:nvSpPr>
          <p:cNvPr id="3" name="CasellaDiTesto 2">
            <a:extLst>
              <a:ext uri="{FF2B5EF4-FFF2-40B4-BE49-F238E27FC236}">
                <a16:creationId xmlns:a16="http://schemas.microsoft.com/office/drawing/2014/main" id="{73E7FE5E-A768-F821-281C-609E8F001BAD}"/>
              </a:ext>
            </a:extLst>
          </p:cNvPr>
          <p:cNvSpPr txBox="1"/>
          <p:nvPr/>
        </p:nvSpPr>
        <p:spPr>
          <a:xfrm>
            <a:off x="203200" y="439157"/>
            <a:ext cx="11841018" cy="6186309"/>
          </a:xfrm>
          <a:prstGeom prst="rect">
            <a:avLst/>
          </a:prstGeom>
          <a:noFill/>
        </p:spPr>
        <p:txBody>
          <a:bodyPr wrap="square">
            <a:spAutoFit/>
          </a:bodyPr>
          <a:lstStyle/>
          <a:p>
            <a:pPr algn="ctr"/>
            <a:r>
              <a:rPr lang="en-US" b="1" dirty="0"/>
              <a:t>Preparing for the implementation of the CER-Directive:</a:t>
            </a:r>
          </a:p>
          <a:p>
            <a:pPr algn="ctr"/>
            <a:endParaRPr lang="en-US" b="1" dirty="0"/>
          </a:p>
          <a:p>
            <a:pPr algn="just"/>
            <a:r>
              <a:rPr lang="en-US" dirty="0"/>
              <a:t>Under the recurring agenda item ‘Preparing for the implementation of the CER Directive’, a Member State presented its national concept to implement the CER-Directive, as well as to deal with related work, such as the stress test of critical infrastructure in the energy sector. </a:t>
            </a:r>
            <a:r>
              <a:rPr lang="en-US" b="1" dirty="0"/>
              <a:t>The Member State has chosen for a largely </a:t>
            </a:r>
            <a:r>
              <a:rPr lang="en-US" b="1" dirty="0" err="1"/>
              <a:t>centralised</a:t>
            </a:r>
            <a:r>
              <a:rPr lang="en-US" b="1" dirty="0"/>
              <a:t> approach for the implementation, in which the </a:t>
            </a:r>
            <a:r>
              <a:rPr lang="en-US" b="1" u="sng" dirty="0"/>
              <a:t>Ministry of </a:t>
            </a:r>
            <a:r>
              <a:rPr lang="en-US" b="1" u="sng" dirty="0" err="1"/>
              <a:t>Defence</a:t>
            </a:r>
            <a:r>
              <a:rPr lang="en-US" b="1" u="sng" dirty="0"/>
              <a:t> and its subordinated Agency</a:t>
            </a:r>
            <a:r>
              <a:rPr lang="en-US" dirty="0"/>
              <a:t> </a:t>
            </a:r>
            <a:r>
              <a:rPr lang="en-US" b="1" dirty="0"/>
              <a:t>would ensure coordination.</a:t>
            </a:r>
          </a:p>
          <a:p>
            <a:pPr algn="just"/>
            <a:endParaRPr lang="en-US" dirty="0"/>
          </a:p>
          <a:p>
            <a:pPr algn="just"/>
            <a:r>
              <a:rPr lang="en-US" dirty="0"/>
              <a:t>Another Member State informed that its competent authorities had drafted and published the legislative proposal that would transpose the CER Directive into national legislation, making it the first among the Member States. </a:t>
            </a:r>
          </a:p>
          <a:p>
            <a:pPr algn="just"/>
            <a:r>
              <a:rPr lang="en-US" dirty="0"/>
              <a:t>There was furthermore an exchange on the approach to the identification of </a:t>
            </a:r>
            <a:r>
              <a:rPr lang="en-US" b="1" u="sng" dirty="0"/>
              <a:t>critical entities in the Public Administration sector</a:t>
            </a:r>
            <a:r>
              <a:rPr lang="en-US" dirty="0"/>
              <a:t>.</a:t>
            </a:r>
          </a:p>
          <a:p>
            <a:pPr algn="just"/>
            <a:endParaRPr lang="en-US" dirty="0"/>
          </a:p>
          <a:p>
            <a:pPr algn="ctr"/>
            <a:r>
              <a:rPr lang="en-US" b="1" dirty="0"/>
              <a:t>Climate proofing of critical infrastructure:</a:t>
            </a:r>
          </a:p>
          <a:p>
            <a:pPr algn="just"/>
            <a:endParaRPr lang="en-US" b="1" dirty="0"/>
          </a:p>
          <a:p>
            <a:pPr algn="just"/>
            <a:r>
              <a:rPr lang="en-US" dirty="0"/>
              <a:t>A representative of DG CLIMA presented the policy framework on Climate proofing of critical infrastructure. Climate-related risks are among the most significant that future critical entities will have to address in their risk assessments and resilience measures. Therefore, good coordination between the CER framework and respective policies in the climate domain are important, most notably the Climate risk assessment. There was a range of technical guidance available for Member States which were briefly presented. Member States welcomed the presentation since it was important that CERG dealt with all hazards in scope.</a:t>
            </a:r>
          </a:p>
          <a:p>
            <a:endParaRPr lang="en-US" dirty="0"/>
          </a:p>
          <a:p>
            <a:r>
              <a:rPr lang="en-US" dirty="0"/>
              <a:t> </a:t>
            </a:r>
          </a:p>
        </p:txBody>
      </p:sp>
    </p:spTree>
    <p:extLst>
      <p:ext uri="{BB962C8B-B14F-4D97-AF65-F5344CB8AC3E}">
        <p14:creationId xmlns:p14="http://schemas.microsoft.com/office/powerpoint/2010/main" val="3331668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a:extLst>
              <a:ext uri="{FF2B5EF4-FFF2-40B4-BE49-F238E27FC236}">
                <a16:creationId xmlns:a16="http://schemas.microsoft.com/office/drawing/2014/main" id="{D9641787-1EFB-ACCC-ECA7-057C1AFB1986}"/>
              </a:ext>
            </a:extLst>
          </p:cNvPr>
          <p:cNvSpPr>
            <a:spLocks noGrp="1"/>
          </p:cNvSpPr>
          <p:nvPr>
            <p:ph type="sldNum" sz="quarter" idx="12"/>
          </p:nvPr>
        </p:nvSpPr>
        <p:spPr/>
        <p:txBody>
          <a:bodyPr/>
          <a:lstStyle/>
          <a:p>
            <a:pPr rtl="0"/>
            <a:fld id="{DBA1B0FB-D917-4C8C-928F-313BD683BF39}" type="slidenum">
              <a:rPr lang="it-IT" noProof="0" smtClean="0"/>
              <a:t>64</a:t>
            </a:fld>
            <a:endParaRPr lang="it-IT" noProof="0" dirty="0"/>
          </a:p>
        </p:txBody>
      </p:sp>
      <p:sp>
        <p:nvSpPr>
          <p:cNvPr id="3" name="CasellaDiTesto 2">
            <a:extLst>
              <a:ext uri="{FF2B5EF4-FFF2-40B4-BE49-F238E27FC236}">
                <a16:creationId xmlns:a16="http://schemas.microsoft.com/office/drawing/2014/main" id="{8F499094-2677-EEA4-55B9-1E0C82B8B861}"/>
              </a:ext>
            </a:extLst>
          </p:cNvPr>
          <p:cNvSpPr txBox="1"/>
          <p:nvPr/>
        </p:nvSpPr>
        <p:spPr>
          <a:xfrm>
            <a:off x="554182" y="938105"/>
            <a:ext cx="11425382" cy="3693319"/>
          </a:xfrm>
          <a:prstGeom prst="rect">
            <a:avLst/>
          </a:prstGeom>
          <a:noFill/>
        </p:spPr>
        <p:txBody>
          <a:bodyPr wrap="square">
            <a:spAutoFit/>
          </a:bodyPr>
          <a:lstStyle/>
          <a:p>
            <a:r>
              <a:rPr lang="en-US" b="1" dirty="0"/>
              <a:t>Update on activities relevant for the resilience of critical infrastructure:</a:t>
            </a:r>
          </a:p>
          <a:p>
            <a:endParaRPr lang="en-US" b="1" dirty="0"/>
          </a:p>
          <a:p>
            <a:r>
              <a:rPr lang="en-US" dirty="0"/>
              <a:t>Under the agenda item Activities relevant for the resilience of critical infrastructure, DG HOME informed about: </a:t>
            </a:r>
          </a:p>
          <a:p>
            <a:pPr marL="285750" indent="-285750">
              <a:buFont typeface="Arial" panose="020B0604020202020204" pitchFamily="34" charset="0"/>
              <a:buChar char="•"/>
            </a:pPr>
            <a:r>
              <a:rPr lang="en-US" dirty="0"/>
              <a:t>the state of play of the proposal for a Council Recommendation on a </a:t>
            </a:r>
            <a:r>
              <a:rPr lang="en-US" b="1" dirty="0"/>
              <a:t>Blueprint,</a:t>
            </a:r>
            <a:r>
              <a:rPr lang="en-US" dirty="0"/>
              <a:t> </a:t>
            </a:r>
          </a:p>
          <a:p>
            <a:pPr marL="285750" indent="-285750">
              <a:buFont typeface="Arial" panose="020B0604020202020204" pitchFamily="34" charset="0"/>
              <a:buChar char="•"/>
            </a:pPr>
            <a:r>
              <a:rPr lang="en-US" dirty="0"/>
              <a:t>the Delegated act establishing a </a:t>
            </a:r>
            <a:r>
              <a:rPr lang="en-US" b="1" dirty="0"/>
              <a:t>list of essential services</a:t>
            </a:r>
            <a:r>
              <a:rPr lang="en-US" dirty="0"/>
              <a:t>, </a:t>
            </a:r>
          </a:p>
          <a:p>
            <a:pPr marL="285750" indent="-285750">
              <a:buFont typeface="Arial" panose="020B0604020202020204" pitchFamily="34" charset="0"/>
              <a:buChar char="•"/>
            </a:pPr>
            <a:r>
              <a:rPr lang="en-US" dirty="0"/>
              <a:t>the progress in conducting </a:t>
            </a:r>
            <a:r>
              <a:rPr lang="en-US" b="1" dirty="0"/>
              <a:t>stress tests </a:t>
            </a:r>
            <a:r>
              <a:rPr lang="en-US" dirty="0"/>
              <a:t>of critical infrastructure in the energy sector, </a:t>
            </a:r>
          </a:p>
          <a:p>
            <a:pPr marL="285750" indent="-285750">
              <a:buFont typeface="Arial" panose="020B0604020202020204" pitchFamily="34" charset="0"/>
              <a:buChar char="•"/>
            </a:pPr>
            <a:r>
              <a:rPr lang="en-US" dirty="0"/>
              <a:t>the preparatory work towards the establishment of an </a:t>
            </a:r>
            <a:r>
              <a:rPr lang="en-US" b="1" dirty="0"/>
              <a:t>EU critical communication system </a:t>
            </a:r>
            <a:r>
              <a:rPr lang="en-US" dirty="0"/>
              <a:t>and relevant security research activities.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r>
              <a:rPr lang="en-US" dirty="0"/>
              <a:t>6. Next meeting</a:t>
            </a:r>
          </a:p>
          <a:p>
            <a:r>
              <a:rPr lang="en-US" dirty="0"/>
              <a:t>Finally, DG HOME announced the next CERG meeting as well as the first joint </a:t>
            </a:r>
            <a:r>
              <a:rPr lang="en-US" b="1" dirty="0"/>
              <a:t>CERG/ NIS Cooperation Group </a:t>
            </a:r>
            <a:r>
              <a:rPr lang="en-US" dirty="0"/>
              <a:t>meeting which will take place on 29-30 November in Madrid.</a:t>
            </a:r>
          </a:p>
        </p:txBody>
      </p:sp>
    </p:spTree>
    <p:extLst>
      <p:ext uri="{BB962C8B-B14F-4D97-AF65-F5344CB8AC3E}">
        <p14:creationId xmlns:p14="http://schemas.microsoft.com/office/powerpoint/2010/main" val="143637370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880C4-C164-C480-2D11-99A0E472B418}"/>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88FDACF4-84DD-E380-6837-84D9905FBD4D}"/>
              </a:ext>
            </a:extLst>
          </p:cNvPr>
          <p:cNvSpPr>
            <a:spLocks noGrp="1"/>
          </p:cNvSpPr>
          <p:nvPr>
            <p:ph type="sldNum" sz="quarter" idx="12"/>
          </p:nvPr>
        </p:nvSpPr>
        <p:spPr>
          <a:xfrm>
            <a:off x="9948863" y="6507212"/>
            <a:ext cx="1692274" cy="153888"/>
          </a:xfrm>
        </p:spPr>
        <p:txBody>
          <a:bodyPr wrap="square" rtlCol="0" anchor="ctr">
            <a:normAutofit/>
          </a:bodyPr>
          <a:lstStyle/>
          <a:p>
            <a:pPr rtl="0">
              <a:spcAft>
                <a:spcPts val="600"/>
              </a:spcAft>
            </a:pPr>
            <a:fld id="{DBA1B0FB-D917-4C8C-928F-313BD683BF39}" type="slidenum">
              <a:rPr lang="it-IT" smtClean="0"/>
              <a:pPr rtl="0">
                <a:spcAft>
                  <a:spcPts val="600"/>
                </a:spcAft>
              </a:pPr>
              <a:t>65</a:t>
            </a:fld>
            <a:endParaRPr lang="it-IT"/>
          </a:p>
        </p:txBody>
      </p:sp>
      <p:sp>
        <p:nvSpPr>
          <p:cNvPr id="6" name="CasellaDiTesto 5">
            <a:extLst>
              <a:ext uri="{FF2B5EF4-FFF2-40B4-BE49-F238E27FC236}">
                <a16:creationId xmlns:a16="http://schemas.microsoft.com/office/drawing/2014/main" id="{D5369864-83BC-78C5-EA97-FF1763D2A72C}"/>
              </a:ext>
            </a:extLst>
          </p:cNvPr>
          <p:cNvSpPr txBox="1"/>
          <p:nvPr/>
        </p:nvSpPr>
        <p:spPr>
          <a:xfrm>
            <a:off x="-137595" y="1526839"/>
            <a:ext cx="12071929" cy="5293757"/>
          </a:xfrm>
          <a:prstGeom prst="rect">
            <a:avLst/>
          </a:prstGeom>
          <a:noFill/>
        </p:spPr>
        <p:txBody>
          <a:bodyPr wrap="square">
            <a:spAutoFit/>
          </a:bodyPr>
          <a:lstStyle/>
          <a:p>
            <a:pPr marL="800100" lvl="1" indent="-342900" algn="just">
              <a:buFont typeface="Arial" panose="020B0604020202020204" pitchFamily="34" charset="0"/>
              <a:buChar char="•"/>
            </a:pPr>
            <a:r>
              <a:rPr lang="en-US" sz="2000" dirty="0"/>
              <a:t>Assured </a:t>
            </a:r>
            <a:r>
              <a:rPr lang="en-US" sz="2000" b="1" dirty="0"/>
              <a:t>continuity of government </a:t>
            </a:r>
            <a:r>
              <a:rPr lang="en-US" sz="2000" dirty="0"/>
              <a:t>and critical government services: for instance, the ability to make decisions and communicate with citizens in a crisis;</a:t>
            </a:r>
          </a:p>
          <a:p>
            <a:pPr marL="800100" lvl="1" indent="-342900" algn="just">
              <a:buFont typeface="Arial" panose="020B0604020202020204" pitchFamily="34" charset="0"/>
              <a:buChar char="•"/>
            </a:pPr>
            <a:r>
              <a:rPr lang="en-US" sz="2000" b="1" dirty="0"/>
              <a:t>Resilient energy supplies</a:t>
            </a:r>
            <a:r>
              <a:rPr lang="en-US" sz="2000" dirty="0"/>
              <a:t>: ensuring a continued supply of energy and having back-up plans to manage disruptions;</a:t>
            </a:r>
          </a:p>
          <a:p>
            <a:pPr marL="800100" lvl="1" indent="-342900" algn="just">
              <a:buFont typeface="Arial" panose="020B0604020202020204" pitchFamily="34" charset="0"/>
              <a:buChar char="•"/>
            </a:pPr>
            <a:r>
              <a:rPr lang="en-US" sz="2000" dirty="0"/>
              <a:t>Ability to deal effectively with the </a:t>
            </a:r>
            <a:r>
              <a:rPr lang="en-US" sz="2000" b="1" dirty="0"/>
              <a:t>uncontrolled movement </a:t>
            </a:r>
            <a:r>
              <a:rPr lang="en-US" sz="2000" dirty="0"/>
              <a:t>of people and to de-conflict these movements from NATO’s military deployments;</a:t>
            </a:r>
          </a:p>
          <a:p>
            <a:pPr marL="800100" lvl="1" indent="-342900" algn="just">
              <a:buFont typeface="Arial" panose="020B0604020202020204" pitchFamily="34" charset="0"/>
              <a:buChar char="•"/>
            </a:pPr>
            <a:r>
              <a:rPr lang="en-US" sz="2000" b="1" dirty="0"/>
              <a:t>Resilient food and water resources</a:t>
            </a:r>
            <a:r>
              <a:rPr lang="en-US" sz="2000" dirty="0"/>
              <a:t>: ensuring resilient supplies that are safe from disruption or sabotage;</a:t>
            </a:r>
          </a:p>
          <a:p>
            <a:pPr marL="800100" lvl="1" indent="-342900" algn="just">
              <a:buFont typeface="Arial" panose="020B0604020202020204" pitchFamily="34" charset="0"/>
              <a:buChar char="•"/>
            </a:pPr>
            <a:r>
              <a:rPr lang="en-US" sz="2000" b="1" dirty="0"/>
              <a:t>Ability to deal with mass casualties and disruptive health crises</a:t>
            </a:r>
            <a:r>
              <a:rPr lang="en-US" sz="2000" dirty="0"/>
              <a:t>: ensuring that civilian health systems can cope and that sufficient medical supplies are stocked and secure;</a:t>
            </a:r>
          </a:p>
          <a:p>
            <a:pPr marL="800100" lvl="1" indent="-342900" algn="just">
              <a:buFont typeface="Arial" panose="020B0604020202020204" pitchFamily="34" charset="0"/>
              <a:buChar char="•"/>
            </a:pPr>
            <a:r>
              <a:rPr lang="en-US" sz="2000" b="1" dirty="0"/>
              <a:t>Resilient civil communications systems</a:t>
            </a:r>
            <a:r>
              <a:rPr lang="en-US" sz="2000" dirty="0"/>
              <a:t>: ensuring that telecommunications and cyber networks can function even under crisis conditions, with sufficient back-up capacity. This also includes the need for reliable communications systems including 5G, robust options to restore these systems, priority access to national authorities in times of crisis, and the thorough assessments of all risks to communications systems;</a:t>
            </a:r>
          </a:p>
          <a:p>
            <a:pPr marL="800100" lvl="1" indent="-342900" algn="just">
              <a:buFont typeface="Arial" panose="020B0604020202020204" pitchFamily="34" charset="0"/>
              <a:buChar char="•"/>
            </a:pPr>
            <a:r>
              <a:rPr lang="en-US" sz="2000" b="1" dirty="0"/>
              <a:t>Resilient transport systems</a:t>
            </a:r>
            <a:r>
              <a:rPr lang="en-US" sz="2000" dirty="0"/>
              <a:t>: ensuring that NATO forces can move across Alliance territory rapidly and that civilian services can rely on transportation networks, even in a crisis.</a:t>
            </a:r>
          </a:p>
          <a:p>
            <a:endParaRPr lang="en-US" dirty="0"/>
          </a:p>
        </p:txBody>
      </p:sp>
      <p:sp>
        <p:nvSpPr>
          <p:cNvPr id="3" name="CasellaDiTesto 2">
            <a:extLst>
              <a:ext uri="{FF2B5EF4-FFF2-40B4-BE49-F238E27FC236}">
                <a16:creationId xmlns:a16="http://schemas.microsoft.com/office/drawing/2014/main" id="{779D5902-67A9-488B-4747-23F8C1FB6688}"/>
              </a:ext>
            </a:extLst>
          </p:cNvPr>
          <p:cNvSpPr txBox="1"/>
          <p:nvPr/>
        </p:nvSpPr>
        <p:spPr>
          <a:xfrm>
            <a:off x="346229" y="77943"/>
            <a:ext cx="11505460" cy="1200329"/>
          </a:xfrm>
          <a:prstGeom prst="rect">
            <a:avLst/>
          </a:prstGeom>
          <a:noFill/>
        </p:spPr>
        <p:txBody>
          <a:bodyPr wrap="square">
            <a:spAutoFit/>
          </a:bodyPr>
          <a:lstStyle/>
          <a:p>
            <a:pPr algn="ctr"/>
            <a:r>
              <a:rPr lang="en-US" sz="3200" b="1" dirty="0"/>
              <a:t>FOCUS: NATO’s 7 baseline requirements</a:t>
            </a:r>
          </a:p>
          <a:p>
            <a:pPr algn="just"/>
            <a:r>
              <a:rPr lang="en-US" sz="2000" dirty="0"/>
              <a:t>In 2016, at the Warsaw Summit, Allied leaders committed to enhancing resilience by striving to achieve </a:t>
            </a:r>
            <a:r>
              <a:rPr lang="en-US" sz="2000" b="1" dirty="0"/>
              <a:t>seven baseline requirements </a:t>
            </a:r>
            <a:r>
              <a:rPr lang="en-US" sz="2000" dirty="0"/>
              <a:t>for civil preparedness:</a:t>
            </a:r>
            <a:endParaRPr lang="it-IT" sz="2000" dirty="0"/>
          </a:p>
        </p:txBody>
      </p:sp>
    </p:spTree>
    <p:extLst>
      <p:ext uri="{BB962C8B-B14F-4D97-AF65-F5344CB8AC3E}">
        <p14:creationId xmlns:p14="http://schemas.microsoft.com/office/powerpoint/2010/main" val="3626432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880C4-C164-C480-2D11-99A0E472B418}"/>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88FDACF4-84DD-E380-6837-84D9905FBD4D}"/>
              </a:ext>
            </a:extLst>
          </p:cNvPr>
          <p:cNvSpPr>
            <a:spLocks noGrp="1"/>
          </p:cNvSpPr>
          <p:nvPr>
            <p:ph type="sldNum" sz="quarter" idx="12"/>
          </p:nvPr>
        </p:nvSpPr>
        <p:spPr>
          <a:xfrm>
            <a:off x="9948863" y="6507212"/>
            <a:ext cx="1692274" cy="153888"/>
          </a:xfrm>
        </p:spPr>
        <p:txBody>
          <a:bodyPr wrap="square" rtlCol="0" anchor="ctr">
            <a:normAutofit/>
          </a:bodyPr>
          <a:lstStyle/>
          <a:p>
            <a:pPr rtl="0">
              <a:spcAft>
                <a:spcPts val="600"/>
              </a:spcAft>
            </a:pPr>
            <a:fld id="{DBA1B0FB-D917-4C8C-928F-313BD683BF39}" type="slidenum">
              <a:rPr lang="it-IT" smtClean="0"/>
              <a:pPr rtl="0">
                <a:spcAft>
                  <a:spcPts val="600"/>
                </a:spcAft>
              </a:pPr>
              <a:t>66</a:t>
            </a:fld>
            <a:endParaRPr lang="it-IT"/>
          </a:p>
        </p:txBody>
      </p:sp>
      <p:sp>
        <p:nvSpPr>
          <p:cNvPr id="3" name="CasellaDiTesto 2">
            <a:extLst>
              <a:ext uri="{FF2B5EF4-FFF2-40B4-BE49-F238E27FC236}">
                <a16:creationId xmlns:a16="http://schemas.microsoft.com/office/drawing/2014/main" id="{779D5902-67A9-488B-4747-23F8C1FB6688}"/>
              </a:ext>
            </a:extLst>
          </p:cNvPr>
          <p:cNvSpPr txBox="1"/>
          <p:nvPr/>
        </p:nvSpPr>
        <p:spPr>
          <a:xfrm>
            <a:off x="346229" y="77943"/>
            <a:ext cx="11505460" cy="1200329"/>
          </a:xfrm>
          <a:prstGeom prst="rect">
            <a:avLst/>
          </a:prstGeom>
          <a:noFill/>
        </p:spPr>
        <p:txBody>
          <a:bodyPr wrap="square">
            <a:spAutoFit/>
          </a:bodyPr>
          <a:lstStyle/>
          <a:p>
            <a:pPr algn="ctr"/>
            <a:r>
              <a:rPr lang="en-US" sz="3200" b="1" dirty="0"/>
              <a:t>FOCUS: NATO’s baseline requirements</a:t>
            </a:r>
          </a:p>
          <a:p>
            <a:pPr algn="just"/>
            <a:r>
              <a:rPr lang="en-US" sz="2000" dirty="0"/>
              <a:t>In 2016, at the Warsaw Summit, Allied leaders committed to enhancing resilience by striving to achieve </a:t>
            </a:r>
            <a:r>
              <a:rPr lang="en-US" sz="2000" b="1" dirty="0"/>
              <a:t>seven baseline requirements </a:t>
            </a:r>
            <a:r>
              <a:rPr lang="en-US" sz="2000" dirty="0"/>
              <a:t>for civil preparedness:</a:t>
            </a:r>
            <a:endParaRPr lang="it-IT" sz="2000" dirty="0"/>
          </a:p>
        </p:txBody>
      </p:sp>
      <p:pic>
        <p:nvPicPr>
          <p:cNvPr id="5" name="Immagine 4" descr="Immagine che contiene testo, schermata, Carattere, numero&#10;&#10;Descrizione generata automaticamente">
            <a:extLst>
              <a:ext uri="{FF2B5EF4-FFF2-40B4-BE49-F238E27FC236}">
                <a16:creationId xmlns:a16="http://schemas.microsoft.com/office/drawing/2014/main" id="{F544DCF7-9AE6-721D-456D-37678CC3E3AC}"/>
              </a:ext>
            </a:extLst>
          </p:cNvPr>
          <p:cNvPicPr>
            <a:picLocks noChangeAspect="1"/>
          </p:cNvPicPr>
          <p:nvPr/>
        </p:nvPicPr>
        <p:blipFill>
          <a:blip r:embed="rId3"/>
          <a:stretch>
            <a:fillRect/>
          </a:stretch>
        </p:blipFill>
        <p:spPr>
          <a:xfrm>
            <a:off x="732629" y="77943"/>
            <a:ext cx="10761798" cy="6719224"/>
          </a:xfrm>
          <a:prstGeom prst="rect">
            <a:avLst/>
          </a:prstGeom>
        </p:spPr>
      </p:pic>
    </p:spTree>
    <p:extLst>
      <p:ext uri="{BB962C8B-B14F-4D97-AF65-F5344CB8AC3E}">
        <p14:creationId xmlns:p14="http://schemas.microsoft.com/office/powerpoint/2010/main" val="275076242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880C4-C164-C480-2D11-99A0E472B418}"/>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88FDACF4-84DD-E380-6837-84D9905FBD4D}"/>
              </a:ext>
            </a:extLst>
          </p:cNvPr>
          <p:cNvSpPr>
            <a:spLocks noGrp="1"/>
          </p:cNvSpPr>
          <p:nvPr>
            <p:ph type="sldNum" sz="quarter" idx="12"/>
          </p:nvPr>
        </p:nvSpPr>
        <p:spPr>
          <a:xfrm>
            <a:off x="9948863" y="6507212"/>
            <a:ext cx="1692274" cy="153888"/>
          </a:xfrm>
        </p:spPr>
        <p:txBody>
          <a:bodyPr wrap="square" rtlCol="0" anchor="ctr">
            <a:normAutofit/>
          </a:bodyPr>
          <a:lstStyle/>
          <a:p>
            <a:pPr rtl="0">
              <a:spcAft>
                <a:spcPts val="600"/>
              </a:spcAft>
            </a:pPr>
            <a:fld id="{DBA1B0FB-D917-4C8C-928F-313BD683BF39}" type="slidenum">
              <a:rPr lang="it-IT" smtClean="0"/>
              <a:pPr rtl="0">
                <a:spcAft>
                  <a:spcPts val="600"/>
                </a:spcAft>
              </a:pPr>
              <a:t>67</a:t>
            </a:fld>
            <a:endParaRPr lang="it-IT"/>
          </a:p>
        </p:txBody>
      </p:sp>
      <p:sp>
        <p:nvSpPr>
          <p:cNvPr id="3" name="CasellaDiTesto 2">
            <a:extLst>
              <a:ext uri="{FF2B5EF4-FFF2-40B4-BE49-F238E27FC236}">
                <a16:creationId xmlns:a16="http://schemas.microsoft.com/office/drawing/2014/main" id="{779D5902-67A9-488B-4747-23F8C1FB6688}"/>
              </a:ext>
            </a:extLst>
          </p:cNvPr>
          <p:cNvSpPr txBox="1"/>
          <p:nvPr/>
        </p:nvSpPr>
        <p:spPr>
          <a:xfrm>
            <a:off x="346229" y="77943"/>
            <a:ext cx="11505460" cy="1200329"/>
          </a:xfrm>
          <a:prstGeom prst="rect">
            <a:avLst/>
          </a:prstGeom>
          <a:noFill/>
        </p:spPr>
        <p:txBody>
          <a:bodyPr wrap="square">
            <a:spAutoFit/>
          </a:bodyPr>
          <a:lstStyle/>
          <a:p>
            <a:pPr algn="ctr"/>
            <a:r>
              <a:rPr lang="en-US" sz="3200" b="1" dirty="0"/>
              <a:t>FOCUS: NATO’s baseline requirements</a:t>
            </a:r>
          </a:p>
          <a:p>
            <a:pPr algn="just"/>
            <a:r>
              <a:rPr lang="en-US" sz="2000" dirty="0"/>
              <a:t>In 2016, at the Warsaw Summit, Allied leaders committed to enhancing resilience by striving to achieve </a:t>
            </a:r>
            <a:r>
              <a:rPr lang="en-US" sz="2000" b="1" dirty="0"/>
              <a:t>seven baseline requirements </a:t>
            </a:r>
            <a:r>
              <a:rPr lang="en-US" sz="2000" dirty="0"/>
              <a:t>for civil preparedness:</a:t>
            </a:r>
            <a:endParaRPr lang="it-IT" sz="2000" dirty="0"/>
          </a:p>
        </p:txBody>
      </p:sp>
      <p:pic>
        <p:nvPicPr>
          <p:cNvPr id="8" name="Immagine 7" descr="Immagine che contiene testo, Carattere, schermata, diagramma&#10;&#10;Descrizione generata automaticamente">
            <a:extLst>
              <a:ext uri="{FF2B5EF4-FFF2-40B4-BE49-F238E27FC236}">
                <a16:creationId xmlns:a16="http://schemas.microsoft.com/office/drawing/2014/main" id="{8D3BCF5B-6D74-69EF-5239-0E93679C5AB9}"/>
              </a:ext>
            </a:extLst>
          </p:cNvPr>
          <p:cNvPicPr>
            <a:picLocks noChangeAspect="1"/>
          </p:cNvPicPr>
          <p:nvPr/>
        </p:nvPicPr>
        <p:blipFill rotWithShape="1">
          <a:blip r:embed="rId3"/>
          <a:srcRect l="4084" r="4648"/>
          <a:stretch/>
        </p:blipFill>
        <p:spPr>
          <a:xfrm>
            <a:off x="155128" y="1278272"/>
            <a:ext cx="11916801" cy="4781598"/>
          </a:xfrm>
          <a:prstGeom prst="rect">
            <a:avLst/>
          </a:prstGeom>
        </p:spPr>
      </p:pic>
      <p:pic>
        <p:nvPicPr>
          <p:cNvPr id="10" name="Immagine 9" descr="Immagine che contiene testo, Carattere, Elementi grafici, grafica&#10;&#10;Descrizione generata automaticamente">
            <a:extLst>
              <a:ext uri="{FF2B5EF4-FFF2-40B4-BE49-F238E27FC236}">
                <a16:creationId xmlns:a16="http://schemas.microsoft.com/office/drawing/2014/main" id="{277ED220-C0A4-8A49-7D5D-22D88B69E5B1}"/>
              </a:ext>
            </a:extLst>
          </p:cNvPr>
          <p:cNvPicPr>
            <a:picLocks noChangeAspect="1"/>
          </p:cNvPicPr>
          <p:nvPr/>
        </p:nvPicPr>
        <p:blipFill>
          <a:blip r:embed="rId4"/>
          <a:stretch>
            <a:fillRect/>
          </a:stretch>
        </p:blipFill>
        <p:spPr>
          <a:xfrm>
            <a:off x="0" y="1169648"/>
            <a:ext cx="2428009" cy="1618673"/>
          </a:xfrm>
          <a:prstGeom prst="rect">
            <a:avLst/>
          </a:prstGeom>
        </p:spPr>
      </p:pic>
    </p:spTree>
    <p:extLst>
      <p:ext uri="{BB962C8B-B14F-4D97-AF65-F5344CB8AC3E}">
        <p14:creationId xmlns:p14="http://schemas.microsoft.com/office/powerpoint/2010/main" val="141921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a:extLst>
              <a:ext uri="{FF2B5EF4-FFF2-40B4-BE49-F238E27FC236}">
                <a16:creationId xmlns:a16="http://schemas.microsoft.com/office/drawing/2014/main" id="{D9641787-1EFB-ACCC-ECA7-057C1AFB1986}"/>
              </a:ext>
            </a:extLst>
          </p:cNvPr>
          <p:cNvSpPr>
            <a:spLocks noGrp="1"/>
          </p:cNvSpPr>
          <p:nvPr>
            <p:ph type="sldNum" sz="quarter" idx="12"/>
          </p:nvPr>
        </p:nvSpPr>
        <p:spPr/>
        <p:txBody>
          <a:bodyPr/>
          <a:lstStyle/>
          <a:p>
            <a:pPr rtl="0"/>
            <a:fld id="{DBA1B0FB-D917-4C8C-928F-313BD683BF39}" type="slidenum">
              <a:rPr lang="it-IT" noProof="0" smtClean="0"/>
              <a:t>68</a:t>
            </a:fld>
            <a:endParaRPr lang="it-IT" noProof="0" dirty="0"/>
          </a:p>
        </p:txBody>
      </p:sp>
      <p:sp>
        <p:nvSpPr>
          <p:cNvPr id="3" name="CasellaDiTesto 2">
            <a:extLst>
              <a:ext uri="{FF2B5EF4-FFF2-40B4-BE49-F238E27FC236}">
                <a16:creationId xmlns:a16="http://schemas.microsoft.com/office/drawing/2014/main" id="{1EEDF532-0B0B-FB40-F947-8F7E85874CED}"/>
              </a:ext>
            </a:extLst>
          </p:cNvPr>
          <p:cNvSpPr txBox="1"/>
          <p:nvPr/>
        </p:nvSpPr>
        <p:spPr>
          <a:xfrm>
            <a:off x="646546" y="671860"/>
            <a:ext cx="11065163" cy="5016758"/>
          </a:xfrm>
          <a:prstGeom prst="rect">
            <a:avLst/>
          </a:prstGeom>
          <a:noFill/>
        </p:spPr>
        <p:txBody>
          <a:bodyPr wrap="square">
            <a:spAutoFit/>
          </a:bodyPr>
          <a:lstStyle/>
          <a:p>
            <a:pPr algn="ctr"/>
            <a:r>
              <a:rPr lang="en-US" sz="2000" b="1" dirty="0"/>
              <a:t>Fifth meeting of the Critical Entities Resilience Group, </a:t>
            </a:r>
          </a:p>
          <a:p>
            <a:pPr algn="ctr"/>
            <a:r>
              <a:rPr lang="en-US" sz="2000" b="1" dirty="0"/>
              <a:t>29 November 2023, Madrid</a:t>
            </a:r>
          </a:p>
          <a:p>
            <a:endParaRPr lang="en-US" sz="2000" b="1" dirty="0"/>
          </a:p>
          <a:p>
            <a:pPr marL="285750" indent="-285750">
              <a:buFont typeface="Arial" panose="020B0604020202020204" pitchFamily="34" charset="0"/>
              <a:buChar char="•"/>
            </a:pPr>
            <a:r>
              <a:rPr lang="en-US" sz="2000" dirty="0"/>
              <a:t>Critical infrastructure protection and resilience in Spain (Director of CNPIC)</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Response to CI-related emergencies (Spanish National Authority for Civil Protection and Emergencies)</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Countering the risks posed to CI by Drones</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Update on activities relevant for the resilience of critical infrastructure</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Preparing for the CER implementation – example from Slovenia</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Interpretation of the CER Directive – replies to questions received from Member States (DG HOME)</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Stress test of critical infrastructure in the energy sector</a:t>
            </a:r>
          </a:p>
        </p:txBody>
      </p:sp>
    </p:spTree>
    <p:extLst>
      <p:ext uri="{BB962C8B-B14F-4D97-AF65-F5344CB8AC3E}">
        <p14:creationId xmlns:p14="http://schemas.microsoft.com/office/powerpoint/2010/main" val="282305486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1734AB-9D17-1997-7732-E473001F4F56}"/>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137FE1B7-C1C0-BFA5-7F12-6E04BA3C4AA6}"/>
              </a:ext>
            </a:extLst>
          </p:cNvPr>
          <p:cNvSpPr>
            <a:spLocks noGrp="1"/>
          </p:cNvSpPr>
          <p:nvPr>
            <p:ph type="sldNum" sz="quarter" idx="12"/>
          </p:nvPr>
        </p:nvSpPr>
        <p:spPr>
          <a:xfrm>
            <a:off x="9948863" y="6507212"/>
            <a:ext cx="1692274" cy="153888"/>
          </a:xfrm>
        </p:spPr>
        <p:txBody>
          <a:bodyPr wrap="square" rtlCol="0" anchor="ctr">
            <a:normAutofit/>
          </a:bodyPr>
          <a:lstStyle/>
          <a:p>
            <a:pPr rtl="0">
              <a:spcAft>
                <a:spcPts val="600"/>
              </a:spcAft>
            </a:pPr>
            <a:fld id="{DBA1B0FB-D917-4C8C-928F-313BD683BF39}" type="slidenum">
              <a:rPr lang="it-IT" smtClean="0"/>
              <a:pPr rtl="0">
                <a:spcAft>
                  <a:spcPts val="600"/>
                </a:spcAft>
              </a:pPr>
              <a:t>69</a:t>
            </a:fld>
            <a:endParaRPr lang="it-IT"/>
          </a:p>
        </p:txBody>
      </p:sp>
      <p:sp>
        <p:nvSpPr>
          <p:cNvPr id="5" name="Titolo 14">
            <a:extLst>
              <a:ext uri="{FF2B5EF4-FFF2-40B4-BE49-F238E27FC236}">
                <a16:creationId xmlns:a16="http://schemas.microsoft.com/office/drawing/2014/main" id="{87DF18F6-9629-5792-8563-B1C5C7E0BFAF}"/>
              </a:ext>
            </a:extLst>
          </p:cNvPr>
          <p:cNvSpPr txBox="1">
            <a:spLocks/>
          </p:cNvSpPr>
          <p:nvPr/>
        </p:nvSpPr>
        <p:spPr>
          <a:xfrm>
            <a:off x="934081" y="350842"/>
            <a:ext cx="11091600" cy="1332000"/>
          </a:xfrm>
          <a:prstGeom prst="rect">
            <a:avLst/>
          </a:prstGeom>
        </p:spPr>
        <p:txBody>
          <a:bodyPr vert="horz" wrap="square" lIns="0" tIns="0" rIns="0" bIns="0" rtlCol="0" anchor="t" anchorCtr="0">
            <a:normAutofit/>
          </a:bodyPr>
          <a:lstStyle>
            <a:lvl1pPr algn="l" defTabSz="914400" rtl="0" eaLnBrk="1" latinLnBrk="0" hangingPunct="1">
              <a:lnSpc>
                <a:spcPct val="90000"/>
              </a:lnSpc>
              <a:spcBef>
                <a:spcPct val="0"/>
              </a:spcBef>
              <a:buNone/>
              <a:defRPr lang="it-IT" sz="4800" kern="1200" dirty="0">
                <a:solidFill>
                  <a:schemeClr val="tx1"/>
                </a:solidFill>
                <a:latin typeface="+mj-lt"/>
                <a:ea typeface="+mj-ea"/>
                <a:cs typeface="+mj-cs"/>
              </a:defRPr>
            </a:lvl1pPr>
          </a:lstStyle>
          <a:p>
            <a:pPr algn="ctr"/>
            <a:r>
              <a:rPr lang="it-IT" dirty="0"/>
              <a:t>IV/ Vigilanza, Ispezioni, Sanzioni</a:t>
            </a:r>
          </a:p>
        </p:txBody>
      </p:sp>
      <p:sp>
        <p:nvSpPr>
          <p:cNvPr id="10" name="Rectangle 3">
            <a:extLst>
              <a:ext uri="{FF2B5EF4-FFF2-40B4-BE49-F238E27FC236}">
                <a16:creationId xmlns:a16="http://schemas.microsoft.com/office/drawing/2014/main" id="{8589F734-89B5-9F3A-5E5D-38F070080F27}"/>
              </a:ext>
            </a:extLst>
          </p:cNvPr>
          <p:cNvSpPr>
            <a:spLocks noChangeArrowheads="1"/>
          </p:cNvSpPr>
          <p:nvPr/>
        </p:nvSpPr>
        <p:spPr bwMode="auto">
          <a:xfrm>
            <a:off x="210878" y="6214770"/>
            <a:ext cx="553848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600" b="0" i="0" u="none" strike="noStrike" cap="none" normalizeH="0" baseline="0" dirty="0" bmk="">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Articolo 21 </a:t>
            </a:r>
            <a:r>
              <a:rPr kumimoji="0" lang="it-IT" altLang="it-IT" sz="1600" b="0" i="1" u="none" strike="noStrike" cap="none" normalizeH="0" baseline="0" dirty="0" bmk="">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“Vigilanza ed esecuzione”.</a:t>
            </a:r>
            <a:endParaRPr kumimoji="0" lang="it-IT" altLang="it-IT" sz="1600" b="0" i="0" u="none" strike="noStrike" cap="none" normalizeH="0" baseline="0" dirty="0" bmk="">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6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Articolo 22 </a:t>
            </a:r>
            <a:r>
              <a:rPr kumimoji="0" lang="it-IT" altLang="it-IT" sz="1600" b="0" i="1"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“Sanzioni”.</a:t>
            </a:r>
            <a:endParaRPr kumimoji="0" lang="it-IT" altLang="it-IT"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pic>
        <p:nvPicPr>
          <p:cNvPr id="3" name="Immagine 2" descr="Immagine che contiene acqua, aria aperta, Aerofotogrammetria, aereo&#10;&#10;Descrizione generata automaticamente">
            <a:extLst>
              <a:ext uri="{FF2B5EF4-FFF2-40B4-BE49-F238E27FC236}">
                <a16:creationId xmlns:a16="http://schemas.microsoft.com/office/drawing/2014/main" id="{2C0BCB00-BADF-AA6B-DD7F-7B1CABEAF167}"/>
              </a:ext>
            </a:extLst>
          </p:cNvPr>
          <p:cNvPicPr>
            <a:picLocks noChangeAspect="1"/>
          </p:cNvPicPr>
          <p:nvPr/>
        </p:nvPicPr>
        <p:blipFill>
          <a:blip r:embed="rId3"/>
          <a:stretch>
            <a:fillRect/>
          </a:stretch>
        </p:blipFill>
        <p:spPr>
          <a:xfrm>
            <a:off x="1695471" y="1055662"/>
            <a:ext cx="8801057" cy="4943719"/>
          </a:xfrm>
          <a:prstGeom prst="rect">
            <a:avLst/>
          </a:prstGeom>
        </p:spPr>
      </p:pic>
    </p:spTree>
    <p:extLst>
      <p:ext uri="{BB962C8B-B14F-4D97-AF65-F5344CB8AC3E}">
        <p14:creationId xmlns:p14="http://schemas.microsoft.com/office/powerpoint/2010/main" val="248995076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58CE2F-3AA2-F690-AB93-94C2C9607BF8}"/>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B3108732-E3EC-31E9-E8B5-1E73F00CC25A}"/>
              </a:ext>
            </a:extLst>
          </p:cNvPr>
          <p:cNvSpPr>
            <a:spLocks noGrp="1"/>
          </p:cNvSpPr>
          <p:nvPr>
            <p:ph type="sldNum" sz="quarter" idx="12"/>
          </p:nvPr>
        </p:nvSpPr>
        <p:spPr>
          <a:xfrm>
            <a:off x="9948863" y="6507212"/>
            <a:ext cx="1692274" cy="153888"/>
          </a:xfrm>
        </p:spPr>
        <p:txBody>
          <a:bodyPr wrap="square" rtlCol="0" anchor="ctr">
            <a:normAutofit/>
          </a:bodyPr>
          <a:lstStyle/>
          <a:p>
            <a:pPr rtl="0">
              <a:spcAft>
                <a:spcPts val="600"/>
              </a:spcAft>
            </a:pPr>
            <a:fld id="{DBA1B0FB-D917-4C8C-928F-313BD683BF39}" type="slidenum">
              <a:rPr lang="it-IT" smtClean="0"/>
              <a:pPr rtl="0">
                <a:spcAft>
                  <a:spcPts val="600"/>
                </a:spcAft>
              </a:pPr>
              <a:t>70</a:t>
            </a:fld>
            <a:endParaRPr lang="it-IT"/>
          </a:p>
        </p:txBody>
      </p:sp>
      <p:graphicFrame>
        <p:nvGraphicFramePr>
          <p:cNvPr id="2" name="Tabella 1">
            <a:extLst>
              <a:ext uri="{FF2B5EF4-FFF2-40B4-BE49-F238E27FC236}">
                <a16:creationId xmlns:a16="http://schemas.microsoft.com/office/drawing/2014/main" id="{791BF2B9-C672-4862-4A92-7E62B6C62635}"/>
              </a:ext>
            </a:extLst>
          </p:cNvPr>
          <p:cNvGraphicFramePr>
            <a:graphicFrameLocks noGrp="1"/>
          </p:cNvGraphicFramePr>
          <p:nvPr>
            <p:extLst>
              <p:ext uri="{D42A27DB-BD31-4B8C-83A1-F6EECF244321}">
                <p14:modId xmlns:p14="http://schemas.microsoft.com/office/powerpoint/2010/main" val="2440425272"/>
              </p:ext>
            </p:extLst>
          </p:nvPr>
        </p:nvGraphicFramePr>
        <p:xfrm>
          <a:off x="414515" y="144415"/>
          <a:ext cx="11362970" cy="6516685"/>
        </p:xfrm>
        <a:graphic>
          <a:graphicData uri="http://schemas.openxmlformats.org/drawingml/2006/table">
            <a:tbl>
              <a:tblPr firstRow="1" firstCol="1" bandRow="1">
                <a:tableStyleId>{638B1855-1B75-4FBE-930C-398BA8C253C6}</a:tableStyleId>
              </a:tblPr>
              <a:tblGrid>
                <a:gridCol w="5681485">
                  <a:extLst>
                    <a:ext uri="{9D8B030D-6E8A-4147-A177-3AD203B41FA5}">
                      <a16:colId xmlns:a16="http://schemas.microsoft.com/office/drawing/2014/main" val="962236726"/>
                    </a:ext>
                  </a:extLst>
                </a:gridCol>
                <a:gridCol w="5681485">
                  <a:extLst>
                    <a:ext uri="{9D8B030D-6E8A-4147-A177-3AD203B41FA5}">
                      <a16:colId xmlns:a16="http://schemas.microsoft.com/office/drawing/2014/main" val="2395880725"/>
                    </a:ext>
                  </a:extLst>
                </a:gridCol>
              </a:tblGrid>
              <a:tr h="0">
                <a:tc gridSpan="2">
                  <a:txBody>
                    <a:bodyPr/>
                    <a:lstStyle/>
                    <a:p>
                      <a:pPr algn="ctr">
                        <a:lnSpc>
                          <a:spcPct val="107000"/>
                        </a:lnSpc>
                        <a:spcAft>
                          <a:spcPts val="800"/>
                        </a:spcAft>
                      </a:pPr>
                      <a:r>
                        <a:rPr lang="it-IT" sz="2400" kern="0" dirty="0">
                          <a:effectLst/>
                        </a:rPr>
                        <a:t>Vigilanza ed esecuzione </a:t>
                      </a:r>
                    </a:p>
                    <a:p>
                      <a:pPr algn="ctr">
                        <a:lnSpc>
                          <a:spcPct val="107000"/>
                        </a:lnSpc>
                        <a:spcAft>
                          <a:spcPts val="800"/>
                        </a:spcAft>
                      </a:pPr>
                      <a:r>
                        <a:rPr lang="it-IT" sz="2400" kern="0" dirty="0">
                          <a:effectLst/>
                        </a:rPr>
                        <a:t>Poteri dell’Autorità Competente CER (art. 21, par. 1, </a:t>
                      </a:r>
                      <a:r>
                        <a:rPr lang="it-IT" sz="2400" kern="0">
                          <a:effectLst/>
                        </a:rPr>
                        <a:t>2e 3).</a:t>
                      </a:r>
                      <a:endParaRPr lang="it-IT"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it-IT"/>
                    </a:p>
                  </a:txBody>
                  <a:tcPr/>
                </a:tc>
                <a:extLst>
                  <a:ext uri="{0D108BD9-81ED-4DB2-BD59-A6C34878D82A}">
                    <a16:rowId xmlns:a16="http://schemas.microsoft.com/office/drawing/2014/main" val="1513509661"/>
                  </a:ext>
                </a:extLst>
              </a:tr>
              <a:tr h="2147146">
                <a:tc>
                  <a:txBody>
                    <a:bodyPr/>
                    <a:lstStyle/>
                    <a:p>
                      <a:pPr marL="342900" lvl="0" indent="-342900" algn="just">
                        <a:lnSpc>
                          <a:spcPct val="107000"/>
                        </a:lnSpc>
                        <a:buFont typeface="Symbol" panose="05050102010706020507" pitchFamily="18" charset="2"/>
                        <a:buChar char=""/>
                      </a:pPr>
                      <a:r>
                        <a:rPr lang="it-IT" sz="1800" kern="0" dirty="0">
                          <a:effectLst/>
                        </a:rPr>
                        <a:t>effettua ispezioni in loco dell’infrastruttura critica e dei siti utilizzati dal soggetto critico per fornire i suoi servizi essenziali,</a:t>
                      </a:r>
                      <a:endParaRPr lang="it-IT" sz="1800" kern="100" dirty="0">
                        <a:effectLst/>
                      </a:endParaRPr>
                    </a:p>
                    <a:p>
                      <a:pPr marL="342900" lvl="0" indent="-342900" algn="just">
                        <a:lnSpc>
                          <a:spcPct val="107000"/>
                        </a:lnSpc>
                        <a:buFont typeface="Symbol" panose="05050102010706020507" pitchFamily="18" charset="2"/>
                        <a:buChar char=""/>
                      </a:pPr>
                      <a:r>
                        <a:rPr lang="it-IT" sz="1800" kern="0" dirty="0">
                          <a:effectLst/>
                        </a:rPr>
                        <a:t>vigila da remoto sulle misure adottate dai soggetti critici conformemente all’articolo 13; </a:t>
                      </a:r>
                      <a:endParaRPr lang="it-IT" sz="1800" kern="100" dirty="0">
                        <a:effectLst/>
                      </a:endParaRPr>
                    </a:p>
                    <a:p>
                      <a:pPr marL="342900" lvl="0" indent="-342900" algn="just">
                        <a:lnSpc>
                          <a:spcPct val="107000"/>
                        </a:lnSpc>
                        <a:spcAft>
                          <a:spcPts val="800"/>
                        </a:spcAft>
                        <a:buFont typeface="Symbol" panose="05050102010706020507" pitchFamily="18" charset="2"/>
                        <a:buChar char=""/>
                      </a:pPr>
                      <a:r>
                        <a:rPr lang="it-IT" sz="1800" kern="0" dirty="0">
                          <a:effectLst/>
                        </a:rPr>
                        <a:t>svolge o dispone controlli nei confronti dei soggetti critici.</a:t>
                      </a:r>
                      <a:endParaRPr lang="it-IT"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07000"/>
                        </a:lnSpc>
                        <a:spcAft>
                          <a:spcPts val="800"/>
                        </a:spcAft>
                      </a:pPr>
                      <a:r>
                        <a:rPr lang="it-IT" sz="1600" kern="0" dirty="0">
                          <a:effectLst/>
                        </a:rPr>
                        <a:t> </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854848517"/>
                  </a:ext>
                </a:extLst>
              </a:tr>
              <a:tr h="1838284">
                <a:tc>
                  <a:txBody>
                    <a:bodyPr/>
                    <a:lstStyle/>
                    <a:p>
                      <a:pPr marL="342900" lvl="0" indent="-342900" algn="just">
                        <a:lnSpc>
                          <a:spcPct val="107000"/>
                        </a:lnSpc>
                        <a:buFont typeface="Symbol" panose="05050102010706020507" pitchFamily="18" charset="2"/>
                        <a:buChar char=""/>
                      </a:pPr>
                      <a:r>
                        <a:rPr lang="it-IT" sz="1800" kern="0" dirty="0">
                          <a:effectLst/>
                        </a:rPr>
                        <a:t>richiede ai soggetti critici NIS2 che forniscano, entro un ragionevole periodo di tempo stabilito dall’autorità competente:</a:t>
                      </a:r>
                      <a:endParaRPr lang="it-IT"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342900" lvl="0" indent="-342900" algn="just">
                        <a:lnSpc>
                          <a:spcPct val="107000"/>
                        </a:lnSpc>
                        <a:buFont typeface="Cambria" panose="02040503050406030204" pitchFamily="18" charset="0"/>
                        <a:buChar char="-"/>
                      </a:pPr>
                      <a:r>
                        <a:rPr lang="it-IT" sz="1800" kern="0" dirty="0">
                          <a:effectLst/>
                        </a:rPr>
                        <a:t>le informazioni necessarie per valutare se le misure adottate soddisfino i requisiti stabiliti all’articolo 13; </a:t>
                      </a:r>
                      <a:endParaRPr lang="it-IT" sz="1800" kern="100" dirty="0">
                        <a:effectLst/>
                      </a:endParaRPr>
                    </a:p>
                    <a:p>
                      <a:pPr marL="342900" lvl="0" indent="-342900" algn="just">
                        <a:lnSpc>
                          <a:spcPct val="107000"/>
                        </a:lnSpc>
                        <a:spcAft>
                          <a:spcPts val="800"/>
                        </a:spcAft>
                        <a:buFont typeface="Cambria" panose="02040503050406030204" pitchFamily="18" charset="0"/>
                        <a:buChar char="-"/>
                      </a:pPr>
                      <a:r>
                        <a:rPr lang="it-IT" sz="1800" kern="0" dirty="0">
                          <a:effectLst/>
                        </a:rPr>
                        <a:t>la prova dell’effettiva attuazione di tali misure, inclusi i risultati di un controllo svolto da un revisore indipendente e qualificato, selezionato da tale soggetto, ed effettuato a spese di questo.</a:t>
                      </a:r>
                      <a:endParaRPr lang="it-IT"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289605455"/>
                  </a:ext>
                </a:extLst>
              </a:tr>
              <a:tr h="1665940">
                <a:tc>
                  <a:txBody>
                    <a:bodyPr/>
                    <a:lstStyle/>
                    <a:p>
                      <a:pPr marL="342900" lvl="0" indent="-342900" algn="just">
                        <a:lnSpc>
                          <a:spcPct val="107000"/>
                        </a:lnSpc>
                        <a:buFont typeface="Symbol" panose="05050102010706020507" pitchFamily="18" charset="2"/>
                        <a:buChar char=""/>
                      </a:pPr>
                      <a:r>
                        <a:rPr lang="it-IT" sz="1800" kern="0" dirty="0">
                          <a:effectLst/>
                        </a:rPr>
                        <a:t>esige, a seguito delle azioni di vigilanza o della valutazione delle informazioni che</a:t>
                      </a:r>
                      <a:endParaRPr lang="it-IT"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342900" lvl="0" indent="-342900" algn="just">
                        <a:lnSpc>
                          <a:spcPct val="107000"/>
                        </a:lnSpc>
                        <a:buFont typeface="Cambria" panose="02040503050406030204" pitchFamily="18" charset="0"/>
                        <a:buChar char="-"/>
                      </a:pPr>
                      <a:r>
                        <a:rPr lang="it-IT" sz="1800" kern="0" dirty="0">
                          <a:effectLst/>
                        </a:rPr>
                        <a:t>i soggetti critici interessati adottino entro un ragionevole periodo di tempo da esse stabilito le misure necessarie e proporzionate per porre rimedio a qualsiasi violazione individuata della presente direttiva e </a:t>
                      </a:r>
                      <a:endParaRPr lang="it-IT" sz="1800" kern="100" dirty="0">
                        <a:effectLst/>
                      </a:endParaRPr>
                    </a:p>
                    <a:p>
                      <a:pPr marL="342900" lvl="0" indent="-342900" algn="just">
                        <a:lnSpc>
                          <a:spcPct val="107000"/>
                        </a:lnSpc>
                        <a:spcAft>
                          <a:spcPts val="800"/>
                        </a:spcAft>
                        <a:buFont typeface="Cambria" panose="02040503050406030204" pitchFamily="18" charset="0"/>
                        <a:buChar char="-"/>
                      </a:pPr>
                      <a:r>
                        <a:rPr lang="it-IT" sz="1800" kern="0" dirty="0">
                          <a:effectLst/>
                        </a:rPr>
                        <a:t>forniscano loro informazioni sulle misure adottate</a:t>
                      </a:r>
                      <a:endParaRPr lang="it-IT"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89511513"/>
                  </a:ext>
                </a:extLst>
              </a:tr>
            </a:tbl>
          </a:graphicData>
        </a:graphic>
      </p:graphicFrame>
    </p:spTree>
    <p:extLst>
      <p:ext uri="{BB962C8B-B14F-4D97-AF65-F5344CB8AC3E}">
        <p14:creationId xmlns:p14="http://schemas.microsoft.com/office/powerpoint/2010/main" val="156757906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0E1BFF-CE00-20ED-D9F7-4F89F7ED119B}"/>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C198B1EE-D736-BAC4-52ED-97D1EFA0339A}"/>
              </a:ext>
            </a:extLst>
          </p:cNvPr>
          <p:cNvSpPr>
            <a:spLocks noGrp="1"/>
          </p:cNvSpPr>
          <p:nvPr>
            <p:ph type="sldNum" sz="quarter" idx="12"/>
          </p:nvPr>
        </p:nvSpPr>
        <p:spPr>
          <a:xfrm>
            <a:off x="9948863" y="6507212"/>
            <a:ext cx="1692274" cy="153888"/>
          </a:xfrm>
        </p:spPr>
        <p:txBody>
          <a:bodyPr wrap="square" rtlCol="0" anchor="ctr">
            <a:normAutofit/>
          </a:bodyPr>
          <a:lstStyle/>
          <a:p>
            <a:pPr rtl="0">
              <a:spcAft>
                <a:spcPts val="600"/>
              </a:spcAft>
            </a:pPr>
            <a:fld id="{DBA1B0FB-D917-4C8C-928F-313BD683BF39}" type="slidenum">
              <a:rPr lang="it-IT" smtClean="0"/>
              <a:pPr rtl="0">
                <a:spcAft>
                  <a:spcPts val="600"/>
                </a:spcAft>
              </a:pPr>
              <a:t>71</a:t>
            </a:fld>
            <a:endParaRPr lang="it-IT"/>
          </a:p>
        </p:txBody>
      </p:sp>
      <p:sp>
        <p:nvSpPr>
          <p:cNvPr id="3" name="CasellaDiTesto 2">
            <a:extLst>
              <a:ext uri="{FF2B5EF4-FFF2-40B4-BE49-F238E27FC236}">
                <a16:creationId xmlns:a16="http://schemas.microsoft.com/office/drawing/2014/main" id="{49203EA0-6B34-05AA-BAF3-9BBBF36826B7}"/>
              </a:ext>
            </a:extLst>
          </p:cNvPr>
          <p:cNvSpPr txBox="1"/>
          <p:nvPr/>
        </p:nvSpPr>
        <p:spPr>
          <a:xfrm>
            <a:off x="166255" y="1104382"/>
            <a:ext cx="11841018" cy="1722651"/>
          </a:xfrm>
          <a:prstGeom prst="rect">
            <a:avLst/>
          </a:prstGeom>
          <a:noFill/>
        </p:spPr>
        <p:txBody>
          <a:bodyPr wrap="square">
            <a:spAutoFit/>
          </a:bodyPr>
          <a:lstStyle/>
          <a:p>
            <a:pPr marL="457200" algn="just">
              <a:lnSpc>
                <a:spcPct val="107000"/>
              </a:lnSpc>
              <a:spcAft>
                <a:spcPts val="800"/>
              </a:spcAft>
            </a:pPr>
            <a:r>
              <a:rPr lang="it-IT" sz="2000" i="1" kern="100" dirty="0">
                <a:latin typeface="Calibri" panose="020F0502020204030204" pitchFamily="34" charset="0"/>
                <a:ea typeface="Calibri" panose="020F0502020204030204" pitchFamily="34" charset="0"/>
                <a:cs typeface="Calibri" panose="020F0502020204030204" pitchFamily="34" charset="0"/>
              </a:rPr>
              <a:t>«</a:t>
            </a:r>
            <a:r>
              <a:rPr lang="it-IT" sz="2000" i="1" kern="100" dirty="0">
                <a:effectLst/>
                <a:latin typeface="Calibri" panose="020F0502020204030204" pitchFamily="34" charset="0"/>
                <a:ea typeface="Calibri" panose="020F0502020204030204" pitchFamily="34" charset="0"/>
                <a:cs typeface="Calibri" panose="020F0502020204030204" pitchFamily="34" charset="0"/>
              </a:rPr>
              <a:t>Gli Stati membri stabiliscono le norme relative alle sanzioni applicabili in caso di violazione delle misure nazionali adottate ai sensi della presente direttiva e prendono tutte le misure necessarie per assicurarne l’attuazione. Le sanzioni previste sono effettive, proporzionate e dissuasive. Gli Stati membri notificano tali disposizioni alla Commissione al più tardi entro il 17 ottobre 2024, e provvedono poi a darle immediata notifica delle eventuali modifiche successive.»</a:t>
            </a:r>
          </a:p>
        </p:txBody>
      </p:sp>
      <p:sp>
        <p:nvSpPr>
          <p:cNvPr id="7" name="CasellaDiTesto 6">
            <a:extLst>
              <a:ext uri="{FF2B5EF4-FFF2-40B4-BE49-F238E27FC236}">
                <a16:creationId xmlns:a16="http://schemas.microsoft.com/office/drawing/2014/main" id="{D7384411-D25D-BEFF-E3B3-8B8B898FC22D}"/>
              </a:ext>
            </a:extLst>
          </p:cNvPr>
          <p:cNvSpPr txBox="1"/>
          <p:nvPr/>
        </p:nvSpPr>
        <p:spPr>
          <a:xfrm>
            <a:off x="674255" y="2990309"/>
            <a:ext cx="11333018" cy="2215991"/>
          </a:xfrm>
          <a:prstGeom prst="rect">
            <a:avLst/>
          </a:prstGeom>
          <a:noFill/>
        </p:spPr>
        <p:txBody>
          <a:bodyPr wrap="square">
            <a:spAutoFit/>
          </a:bodyPr>
          <a:lstStyle/>
          <a:p>
            <a:r>
              <a:rPr lang="it-IT" sz="2000" i="1" dirty="0">
                <a:latin typeface="Times New Roman" panose="02020603050405020304" pitchFamily="18" charset="0"/>
                <a:cs typeface="Times New Roman" panose="02020603050405020304" pitchFamily="18" charset="0"/>
              </a:rPr>
              <a:t>«…In particolare, che, nel recepimento della direttiva (UE) 2022/2557, il Governo osservi i seguenti principi e criteri direttivi specifici*:</a:t>
            </a:r>
          </a:p>
          <a:p>
            <a:endParaRPr lang="it-IT" sz="2000" i="1" dirty="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it-IT" sz="2000" b="1" i="1" dirty="0">
                <a:latin typeface="Times New Roman" panose="02020603050405020304" pitchFamily="18" charset="0"/>
                <a:cs typeface="Times New Roman" panose="02020603050405020304" pitchFamily="18" charset="0"/>
              </a:rPr>
              <a:t>introdurre sanzioni penali e amministrative efficaci, proporzionate e dissuasive – ove necessario anche in deroga ai limiti previsti dall’articolo 32, comma 1, lettera d), della legge n. 234 del 2012  e alla legge 4 novembre 1981, n. 689 –, nonché strumenti deflattivi del contenzioso, quali la diffida ad adempiere;»</a:t>
            </a:r>
          </a:p>
          <a:p>
            <a:endParaRPr lang="it-IT" dirty="0"/>
          </a:p>
        </p:txBody>
      </p:sp>
      <p:sp>
        <p:nvSpPr>
          <p:cNvPr id="5" name="CasellaDiTesto 4">
            <a:extLst>
              <a:ext uri="{FF2B5EF4-FFF2-40B4-BE49-F238E27FC236}">
                <a16:creationId xmlns:a16="http://schemas.microsoft.com/office/drawing/2014/main" id="{515293B0-65A9-164D-A904-18EEA16C3C28}"/>
              </a:ext>
            </a:extLst>
          </p:cNvPr>
          <p:cNvSpPr txBox="1"/>
          <p:nvPr/>
        </p:nvSpPr>
        <p:spPr>
          <a:xfrm>
            <a:off x="3179763" y="342894"/>
            <a:ext cx="6094520" cy="760593"/>
          </a:xfrm>
          <a:prstGeom prst="rect">
            <a:avLst/>
          </a:prstGeom>
          <a:noFill/>
        </p:spPr>
        <p:txBody>
          <a:bodyPr wrap="square">
            <a:spAutoFit/>
          </a:bodyPr>
          <a:lstStyle/>
          <a:p>
            <a:pPr algn="ctr">
              <a:lnSpc>
                <a:spcPct val="90000"/>
              </a:lnSpc>
              <a:spcBef>
                <a:spcPct val="0"/>
              </a:spcBef>
            </a:pPr>
            <a:r>
              <a:rPr lang="it-IT" sz="4800" dirty="0">
                <a:latin typeface="+mj-lt"/>
                <a:ea typeface="+mj-ea"/>
                <a:cs typeface="+mj-cs"/>
              </a:rPr>
              <a:t>Sanzioni (art. 22)</a:t>
            </a:r>
          </a:p>
        </p:txBody>
      </p:sp>
      <p:sp>
        <p:nvSpPr>
          <p:cNvPr id="6" name="CasellaDiTesto 5">
            <a:extLst>
              <a:ext uri="{FF2B5EF4-FFF2-40B4-BE49-F238E27FC236}">
                <a16:creationId xmlns:a16="http://schemas.microsoft.com/office/drawing/2014/main" id="{8A8FA7E2-F797-A195-561B-C75494C163B1}"/>
              </a:ext>
            </a:extLst>
          </p:cNvPr>
          <p:cNvSpPr txBox="1"/>
          <p:nvPr/>
        </p:nvSpPr>
        <p:spPr>
          <a:xfrm>
            <a:off x="991340" y="6116760"/>
            <a:ext cx="10559859" cy="646331"/>
          </a:xfrm>
          <a:prstGeom prst="rect">
            <a:avLst/>
          </a:prstGeom>
          <a:noFill/>
        </p:spPr>
        <p:txBody>
          <a:bodyPr wrap="square">
            <a:spAutoFit/>
          </a:bodyPr>
          <a:lstStyle/>
          <a:p>
            <a:pPr algn="just"/>
            <a:r>
              <a:rPr lang="it-IT" dirty="0"/>
              <a:t>*: delega al governo per il recepimento delle direttive europee e l’attuazione di altri atti dell’unione europea - legge di delegazione europea 2023</a:t>
            </a:r>
          </a:p>
        </p:txBody>
      </p:sp>
    </p:spTree>
    <p:extLst>
      <p:ext uri="{BB962C8B-B14F-4D97-AF65-F5344CB8AC3E}">
        <p14:creationId xmlns:p14="http://schemas.microsoft.com/office/powerpoint/2010/main" val="416836123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14F902-1CF8-ACA4-B4EC-D17EC569E533}"/>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2DD4F92C-E9A5-0F81-BCB9-505CF2D1A744}"/>
              </a:ext>
            </a:extLst>
          </p:cNvPr>
          <p:cNvSpPr>
            <a:spLocks noGrp="1"/>
          </p:cNvSpPr>
          <p:nvPr>
            <p:ph type="sldNum" sz="quarter" idx="12"/>
          </p:nvPr>
        </p:nvSpPr>
        <p:spPr>
          <a:xfrm>
            <a:off x="9948863" y="6507212"/>
            <a:ext cx="1692274" cy="153888"/>
          </a:xfrm>
        </p:spPr>
        <p:txBody>
          <a:bodyPr wrap="square" rtlCol="0" anchor="ctr">
            <a:normAutofit/>
          </a:bodyPr>
          <a:lstStyle/>
          <a:p>
            <a:pPr rtl="0">
              <a:spcAft>
                <a:spcPts val="600"/>
              </a:spcAft>
            </a:pPr>
            <a:fld id="{DBA1B0FB-D917-4C8C-928F-313BD683BF39}" type="slidenum">
              <a:rPr lang="it-IT" smtClean="0"/>
              <a:pPr rtl="0">
                <a:spcAft>
                  <a:spcPts val="600"/>
                </a:spcAft>
              </a:pPr>
              <a:t>72</a:t>
            </a:fld>
            <a:endParaRPr lang="it-IT"/>
          </a:p>
        </p:txBody>
      </p:sp>
      <p:sp>
        <p:nvSpPr>
          <p:cNvPr id="5" name="CasellaDiTesto 4">
            <a:extLst>
              <a:ext uri="{FF2B5EF4-FFF2-40B4-BE49-F238E27FC236}">
                <a16:creationId xmlns:a16="http://schemas.microsoft.com/office/drawing/2014/main" id="{3A8A7BB8-9239-1EE8-D02A-93BF454001EA}"/>
              </a:ext>
            </a:extLst>
          </p:cNvPr>
          <p:cNvSpPr txBox="1"/>
          <p:nvPr/>
        </p:nvSpPr>
        <p:spPr>
          <a:xfrm>
            <a:off x="0" y="485484"/>
            <a:ext cx="11942619" cy="1033616"/>
          </a:xfrm>
          <a:prstGeom prst="rect">
            <a:avLst/>
          </a:prstGeom>
          <a:noFill/>
        </p:spPr>
        <p:txBody>
          <a:bodyPr wrap="square">
            <a:spAutoFit/>
          </a:bodyPr>
          <a:lstStyle/>
          <a:p>
            <a:pPr lvl="1">
              <a:lnSpc>
                <a:spcPct val="107000"/>
              </a:lnSpc>
              <a:spcAft>
                <a:spcPts val="800"/>
              </a:spcAft>
            </a:pPr>
            <a:r>
              <a:rPr lang="it-IT" sz="2800" kern="100" dirty="0">
                <a:effectLst/>
                <a:latin typeface="Times New Roman" panose="02020603050405020304" pitchFamily="18" charset="0"/>
                <a:ea typeface="Calibri" panose="020F0502020204030204" pitchFamily="34" charset="0"/>
                <a:cs typeface="Times New Roman" panose="02020603050405020304" pitchFamily="18" charset="0"/>
              </a:rPr>
              <a:t>Il dossier, a tal proposito, specifica:</a:t>
            </a:r>
          </a:p>
          <a:p>
            <a:pPr lvl="1">
              <a:lnSpc>
                <a:spcPct val="107000"/>
              </a:lnSpc>
              <a:spcAft>
                <a:spcPts val="800"/>
              </a:spcAft>
            </a:pPr>
            <a:endParaRPr lang="it-IT"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Immagine 6">
            <a:extLst>
              <a:ext uri="{FF2B5EF4-FFF2-40B4-BE49-F238E27FC236}">
                <a16:creationId xmlns:a16="http://schemas.microsoft.com/office/drawing/2014/main" id="{905990F1-C1EF-844D-8810-E873EA46842A}"/>
              </a:ext>
            </a:extLst>
          </p:cNvPr>
          <p:cNvPicPr>
            <a:picLocks noChangeAspect="1"/>
          </p:cNvPicPr>
          <p:nvPr/>
        </p:nvPicPr>
        <p:blipFill>
          <a:blip r:embed="rId3"/>
          <a:stretch>
            <a:fillRect/>
          </a:stretch>
        </p:blipFill>
        <p:spPr>
          <a:xfrm>
            <a:off x="7415401" y="114640"/>
            <a:ext cx="4527218" cy="6469516"/>
          </a:xfrm>
          <a:prstGeom prst="rect">
            <a:avLst/>
          </a:prstGeom>
        </p:spPr>
      </p:pic>
    </p:spTree>
    <p:extLst>
      <p:ext uri="{BB962C8B-B14F-4D97-AF65-F5344CB8AC3E}">
        <p14:creationId xmlns:p14="http://schemas.microsoft.com/office/powerpoint/2010/main" val="216367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14F902-1CF8-ACA4-B4EC-D17EC569E533}"/>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2DD4F92C-E9A5-0F81-BCB9-505CF2D1A744}"/>
              </a:ext>
            </a:extLst>
          </p:cNvPr>
          <p:cNvSpPr>
            <a:spLocks noGrp="1"/>
          </p:cNvSpPr>
          <p:nvPr>
            <p:ph type="sldNum" sz="quarter" idx="12"/>
          </p:nvPr>
        </p:nvSpPr>
        <p:spPr>
          <a:xfrm>
            <a:off x="9948863" y="6507212"/>
            <a:ext cx="1692274" cy="153888"/>
          </a:xfrm>
        </p:spPr>
        <p:txBody>
          <a:bodyPr wrap="square" rtlCol="0" anchor="ctr">
            <a:normAutofit/>
          </a:bodyPr>
          <a:lstStyle/>
          <a:p>
            <a:pPr rtl="0">
              <a:spcAft>
                <a:spcPts val="600"/>
              </a:spcAft>
            </a:pPr>
            <a:fld id="{DBA1B0FB-D917-4C8C-928F-313BD683BF39}" type="slidenum">
              <a:rPr lang="it-IT" smtClean="0"/>
              <a:pPr rtl="0">
                <a:spcAft>
                  <a:spcPts val="600"/>
                </a:spcAft>
              </a:pPr>
              <a:t>73</a:t>
            </a:fld>
            <a:endParaRPr lang="it-IT"/>
          </a:p>
        </p:txBody>
      </p:sp>
      <p:sp>
        <p:nvSpPr>
          <p:cNvPr id="5" name="CasellaDiTesto 4">
            <a:extLst>
              <a:ext uri="{FF2B5EF4-FFF2-40B4-BE49-F238E27FC236}">
                <a16:creationId xmlns:a16="http://schemas.microsoft.com/office/drawing/2014/main" id="{3A8A7BB8-9239-1EE8-D02A-93BF454001EA}"/>
              </a:ext>
            </a:extLst>
          </p:cNvPr>
          <p:cNvSpPr txBox="1"/>
          <p:nvPr/>
        </p:nvSpPr>
        <p:spPr>
          <a:xfrm>
            <a:off x="0" y="485484"/>
            <a:ext cx="11942619" cy="5646289"/>
          </a:xfrm>
          <a:prstGeom prst="rect">
            <a:avLst/>
          </a:prstGeom>
          <a:noFill/>
        </p:spPr>
        <p:txBody>
          <a:bodyPr wrap="square">
            <a:spAutoFit/>
          </a:bodyPr>
          <a:lstStyle/>
          <a:p>
            <a:pPr lvl="1">
              <a:lnSpc>
                <a:spcPct val="107000"/>
              </a:lnSpc>
              <a:spcAft>
                <a:spcPts val="800"/>
              </a:spcAft>
            </a:pPr>
            <a:r>
              <a:rPr lang="it-IT" sz="2800" kern="100" dirty="0">
                <a:effectLst/>
                <a:latin typeface="Times New Roman" panose="02020603050405020304" pitchFamily="18" charset="0"/>
                <a:ea typeface="Calibri" panose="020F0502020204030204" pitchFamily="34" charset="0"/>
                <a:cs typeface="Times New Roman" panose="02020603050405020304" pitchFamily="18" charset="0"/>
              </a:rPr>
              <a:t>Il dossier, a tal proposito, specifica:</a:t>
            </a:r>
          </a:p>
          <a:p>
            <a:pPr lvl="1">
              <a:lnSpc>
                <a:spcPct val="107000"/>
              </a:lnSpc>
              <a:spcAft>
                <a:spcPts val="800"/>
              </a:spcAft>
            </a:pPr>
            <a:endParaRPr lang="it-IT" sz="2400" kern="100" dirty="0">
              <a:effectLst/>
              <a:latin typeface="Calibri" panose="020F0502020204030204" pitchFamily="34" charset="0"/>
              <a:ea typeface="Calibri" panose="020F0502020204030204" pitchFamily="34" charset="0"/>
              <a:cs typeface="Times New Roman" panose="02020603050405020304" pitchFamily="18" charset="0"/>
            </a:endParaRPr>
          </a:p>
          <a:p>
            <a:pPr lvl="1" algn="just">
              <a:lnSpc>
                <a:spcPct val="107000"/>
              </a:lnSpc>
              <a:spcAft>
                <a:spcPts val="800"/>
              </a:spcAft>
            </a:pPr>
            <a:r>
              <a:rPr lang="it-IT" sz="2400" i="1" kern="100" dirty="0">
                <a:effectLst/>
                <a:latin typeface="Times New Roman" panose="02020603050405020304" pitchFamily="18" charset="0"/>
                <a:ea typeface="Calibri" panose="020F0502020204030204" pitchFamily="34" charset="0"/>
                <a:cs typeface="Times New Roman" panose="02020603050405020304" pitchFamily="18" charset="0"/>
              </a:rPr>
              <a:t>«Si ricorda che l’articolo 32, comma 1, lettera d), della legge n. 234/2012 definisce i limiti delle sanzioni amministrative e penali per le infrazioni alle disposizioni dei decreti legislativi di recepimento delle direttive europee previste dalla legge di delegazione europea. Per le sanzioni penali si dispone, tra le altre cose, che queste possano essere previste nei limiti, rispettivamente, </a:t>
            </a:r>
            <a:r>
              <a:rPr lang="it-IT" sz="2400" b="1" i="1" u="sng" kern="100" dirty="0">
                <a:effectLst/>
                <a:latin typeface="Times New Roman" panose="02020603050405020304" pitchFamily="18" charset="0"/>
                <a:ea typeface="Calibri" panose="020F0502020204030204" pitchFamily="34" charset="0"/>
                <a:cs typeface="Times New Roman" panose="02020603050405020304" pitchFamily="18" charset="0"/>
              </a:rPr>
              <a:t>dell’ammenda fino a 150.000 euro e dell’arresto, fino a tre anni</a:t>
            </a:r>
            <a:r>
              <a:rPr lang="it-IT" sz="2400" i="1" u="sng" kern="100" dirty="0">
                <a:effectLst/>
                <a:latin typeface="Times New Roman" panose="02020603050405020304" pitchFamily="18" charset="0"/>
                <a:ea typeface="Calibri" panose="020F0502020204030204" pitchFamily="34" charset="0"/>
                <a:cs typeface="Times New Roman" panose="02020603050405020304" pitchFamily="18" charset="0"/>
              </a:rPr>
              <a:t>,</a:t>
            </a:r>
            <a:r>
              <a:rPr lang="it-IT" sz="2400" i="1" kern="100" dirty="0">
                <a:effectLst/>
                <a:latin typeface="Times New Roman" panose="02020603050405020304" pitchFamily="18" charset="0"/>
                <a:ea typeface="Calibri" panose="020F0502020204030204" pitchFamily="34" charset="0"/>
                <a:cs typeface="Times New Roman" panose="02020603050405020304" pitchFamily="18" charset="0"/>
              </a:rPr>
              <a:t> solo nei casi in cui le infrazioni ledano o espongano a pericolo interessi costituzionalmente protetti. In tali casi, prosegue la disposizione, sono previste la pena dell’ammenda alternativa all’arresto per le infrazioni che espongano a pericolo o danneggino l’interesse protetto; la pena dell’arresto congiunta a quella dell’ammenda per le infrazioni che rechino un danno di particolare gravità.»</a:t>
            </a:r>
            <a:endParaRPr lang="it-IT" sz="2400" i="1"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t-IT" sz="2800" kern="1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it-IT"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01439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9F836D-7599-3AC6-31A3-8969AC532852}"/>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66665898-6D55-0B0F-3908-F5F43D5B64B2}"/>
              </a:ext>
            </a:extLst>
          </p:cNvPr>
          <p:cNvSpPr>
            <a:spLocks noGrp="1"/>
          </p:cNvSpPr>
          <p:nvPr>
            <p:ph type="sldNum" sz="quarter" idx="12"/>
          </p:nvPr>
        </p:nvSpPr>
        <p:spPr>
          <a:xfrm>
            <a:off x="9948863" y="6507212"/>
            <a:ext cx="1692274" cy="153888"/>
          </a:xfrm>
        </p:spPr>
        <p:txBody>
          <a:bodyPr wrap="square" rtlCol="0" anchor="ctr">
            <a:normAutofit/>
          </a:bodyPr>
          <a:lstStyle/>
          <a:p>
            <a:pPr rtl="0">
              <a:spcAft>
                <a:spcPts val="600"/>
              </a:spcAft>
            </a:pPr>
            <a:fld id="{DBA1B0FB-D917-4C8C-928F-313BD683BF39}" type="slidenum">
              <a:rPr lang="it-IT" smtClean="0"/>
              <a:pPr rtl="0">
                <a:spcAft>
                  <a:spcPts val="600"/>
                </a:spcAft>
              </a:pPr>
              <a:t>74</a:t>
            </a:fld>
            <a:endParaRPr lang="it-IT"/>
          </a:p>
        </p:txBody>
      </p:sp>
      <p:sp>
        <p:nvSpPr>
          <p:cNvPr id="3" name="CasellaDiTesto 2">
            <a:extLst>
              <a:ext uri="{FF2B5EF4-FFF2-40B4-BE49-F238E27FC236}">
                <a16:creationId xmlns:a16="http://schemas.microsoft.com/office/drawing/2014/main" id="{E4738935-7E68-68BB-8751-010AAF593042}"/>
              </a:ext>
            </a:extLst>
          </p:cNvPr>
          <p:cNvSpPr txBox="1"/>
          <p:nvPr/>
        </p:nvSpPr>
        <p:spPr>
          <a:xfrm>
            <a:off x="153880" y="236267"/>
            <a:ext cx="12038120" cy="5965992"/>
          </a:xfrm>
          <a:prstGeom prst="rect">
            <a:avLst/>
          </a:prstGeom>
          <a:noFill/>
        </p:spPr>
        <p:txBody>
          <a:bodyPr wrap="square">
            <a:spAutoFit/>
          </a:bodyPr>
          <a:lstStyle/>
          <a:p>
            <a:pPr>
              <a:lnSpc>
                <a:spcPct val="107000"/>
              </a:lnSpc>
              <a:spcAft>
                <a:spcPts val="800"/>
              </a:spcAft>
            </a:pPr>
            <a:r>
              <a:rPr lang="it-IT" sz="2800" kern="100" dirty="0">
                <a:effectLst/>
                <a:latin typeface="Times New Roman" panose="02020603050405020304" pitchFamily="18" charset="0"/>
                <a:ea typeface="Calibri" panose="020F0502020204030204" pitchFamily="34" charset="0"/>
                <a:cs typeface="Times New Roman" panose="02020603050405020304" pitchFamily="18" charset="0"/>
              </a:rPr>
              <a:t>Nell’esame alla Commissione Giustizia per il procedimento di recepimento della Direttiva CER, è stato così affrontato il tema delle </a:t>
            </a:r>
            <a:r>
              <a:rPr lang="it-IT" sz="2800" b="1" kern="100" dirty="0">
                <a:effectLst/>
                <a:latin typeface="Times New Roman" panose="02020603050405020304" pitchFamily="18" charset="0"/>
                <a:ea typeface="Calibri" panose="020F0502020204030204" pitchFamily="34" charset="0"/>
                <a:cs typeface="Times New Roman" panose="02020603050405020304" pitchFamily="18" charset="0"/>
              </a:rPr>
              <a:t>sanzioni</a:t>
            </a:r>
            <a:r>
              <a:rPr lang="it-IT" sz="2800" kern="100" dirty="0">
                <a:effectLst/>
                <a:latin typeface="Times New Roman" panose="02020603050405020304" pitchFamily="18" charset="0"/>
                <a:ea typeface="Calibri" panose="020F0502020204030204" pitchFamily="34" charset="0"/>
                <a:cs typeface="Times New Roman" panose="02020603050405020304" pitchFamily="18" charset="0"/>
              </a:rPr>
              <a:t>:</a:t>
            </a:r>
            <a:endParaRPr lang="it-IT"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it-IT" sz="1800" i="1"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it-IT" sz="1800" i="1" kern="100" dirty="0">
                <a:effectLst/>
                <a:latin typeface="Times New Roman" panose="02020603050405020304" pitchFamily="18" charset="0"/>
                <a:ea typeface="Calibri" panose="020F0502020204030204" pitchFamily="34" charset="0"/>
                <a:cs typeface="Times New Roman" panose="02020603050405020304" pitchFamily="18" charset="0"/>
              </a:rPr>
              <a:t>«….il Governo osservi ulteriori principi e criteri direttivi specifici, tra cui: introdurre sanzioni penali e amministrative efficaci, proporzionate e dissuasive – </a:t>
            </a:r>
            <a:r>
              <a:rPr lang="it-IT" sz="1800" b="1" i="1" u="sng" kern="100" dirty="0">
                <a:effectLst/>
                <a:latin typeface="Times New Roman" panose="02020603050405020304" pitchFamily="18" charset="0"/>
                <a:ea typeface="Calibri" panose="020F0502020204030204" pitchFamily="34" charset="0"/>
                <a:cs typeface="Times New Roman" panose="02020603050405020304" pitchFamily="18" charset="0"/>
              </a:rPr>
              <a:t>ove necessario anche in deroga ai limiti previsti dall'articolo 32, comma 1</a:t>
            </a:r>
            <a:r>
              <a:rPr lang="it-IT" sz="1800" i="1" kern="100" dirty="0">
                <a:effectLst/>
                <a:latin typeface="Times New Roman" panose="02020603050405020304" pitchFamily="18" charset="0"/>
                <a:ea typeface="Calibri" panose="020F0502020204030204" pitchFamily="34" charset="0"/>
                <a:cs typeface="Times New Roman" panose="02020603050405020304" pitchFamily="18" charset="0"/>
              </a:rPr>
              <a:t>, della legge n. 234 del 2012 e alla legge 4 novembre 1981, n. 689 –, nonché strumenti deflattivi del contenzioso, quali </a:t>
            </a:r>
            <a:r>
              <a:rPr lang="it-IT" sz="1800" b="1" i="1" u="sng" kern="100" dirty="0">
                <a:effectLst/>
                <a:latin typeface="Times New Roman" panose="02020603050405020304" pitchFamily="18" charset="0"/>
                <a:ea typeface="Calibri" panose="020F0502020204030204" pitchFamily="34" charset="0"/>
                <a:cs typeface="Times New Roman" panose="02020603050405020304" pitchFamily="18" charset="0"/>
              </a:rPr>
              <a:t>la diffida ad adempiere</a:t>
            </a:r>
            <a:r>
              <a:rPr lang="it-IT" sz="1800" i="1" kern="100" dirty="0">
                <a:effectLst/>
                <a:latin typeface="Times New Roman" panose="02020603050405020304" pitchFamily="18" charset="0"/>
                <a:ea typeface="Calibri" panose="020F0502020204030204" pitchFamily="34" charset="0"/>
                <a:cs typeface="Times New Roman" panose="02020603050405020304" pitchFamily="18" charset="0"/>
              </a:rPr>
              <a:t> (lettera h). Anche in questo caso, la relazione illustrativa giustifica la necessità di prevedere tale deroga sulla base del considerando 40 della direttiva, che invita gli Stati membri a tenere conto della </a:t>
            </a:r>
            <a:r>
              <a:rPr lang="it-IT" sz="1800" b="1" i="1" u="sng" kern="100" dirty="0">
                <a:effectLst/>
                <a:latin typeface="Times New Roman" panose="02020603050405020304" pitchFamily="18" charset="0"/>
                <a:ea typeface="Calibri" panose="020F0502020204030204" pitchFamily="34" charset="0"/>
                <a:cs typeface="Times New Roman" panose="02020603050405020304" pitchFamily="18" charset="0"/>
              </a:rPr>
              <a:t>gravità della violazione e della capacità economica del soggetto </a:t>
            </a:r>
            <a:r>
              <a:rPr lang="it-IT" sz="1800" i="1" kern="100" dirty="0">
                <a:effectLst/>
                <a:latin typeface="Times New Roman" panose="02020603050405020304" pitchFamily="18" charset="0"/>
                <a:ea typeface="Calibri" panose="020F0502020204030204" pitchFamily="34" charset="0"/>
                <a:cs typeface="Times New Roman" panose="02020603050405020304" pitchFamily="18" charset="0"/>
              </a:rPr>
              <a:t>interessato nel disporre i provvedimenti volti a porre rimedio alle violazioni riscontrate. </a:t>
            </a:r>
            <a:endParaRPr lang="it-IT" sz="2400" i="1"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it-IT" sz="1800" i="1" kern="100" dirty="0">
                <a:effectLst/>
                <a:latin typeface="Times New Roman" panose="02020603050405020304" pitchFamily="18" charset="0"/>
                <a:ea typeface="Calibri" panose="020F0502020204030204" pitchFamily="34" charset="0"/>
                <a:cs typeface="Times New Roman" panose="02020603050405020304" pitchFamily="18" charset="0"/>
              </a:rPr>
              <a:t>(omissis) …entrambi i parametri devono essere letti alla luce delle disposizioni della direttiva che, ai fini dell'individuazione dei soggetti critici, impongono di tenere conto del </a:t>
            </a:r>
            <a:r>
              <a:rPr lang="it-IT" sz="1800" b="1" i="1" u="sng" kern="100" dirty="0">
                <a:effectLst/>
                <a:latin typeface="Times New Roman" panose="02020603050405020304" pitchFamily="18" charset="0"/>
                <a:ea typeface="Calibri" panose="020F0502020204030204" pitchFamily="34" charset="0"/>
                <a:cs typeface="Times New Roman" panose="02020603050405020304" pitchFamily="18" charset="0"/>
              </a:rPr>
              <a:t>numero di utenti </a:t>
            </a:r>
            <a:r>
              <a:rPr lang="it-IT" sz="1800" i="1" kern="100" dirty="0">
                <a:effectLst/>
                <a:latin typeface="Times New Roman" panose="02020603050405020304" pitchFamily="18" charset="0"/>
                <a:ea typeface="Calibri" panose="020F0502020204030204" pitchFamily="34" charset="0"/>
                <a:cs typeface="Times New Roman" panose="02020603050405020304" pitchFamily="18" charset="0"/>
              </a:rPr>
              <a:t>che dipendono dal servizio, </a:t>
            </a:r>
            <a:r>
              <a:rPr lang="it-IT" sz="1800" b="1" i="1" u="sng" kern="100" dirty="0">
                <a:effectLst/>
                <a:latin typeface="Times New Roman" panose="02020603050405020304" pitchFamily="18" charset="0"/>
                <a:ea typeface="Calibri" panose="020F0502020204030204" pitchFamily="34" charset="0"/>
                <a:cs typeface="Times New Roman" panose="02020603050405020304" pitchFamily="18" charset="0"/>
              </a:rPr>
              <a:t>dell'impatto degli incidenti sulle attività economiche e sociali, l'ambiente, la pubblica sicurezza, l'incolumità e la salute pubblica, dell'estensione dell'area geografica interessata da un incidente</a:t>
            </a:r>
            <a:r>
              <a:rPr lang="it-IT" sz="1800" i="1" kern="100" dirty="0">
                <a:effectLst/>
                <a:latin typeface="Times New Roman" panose="02020603050405020304" pitchFamily="18" charset="0"/>
                <a:ea typeface="Calibri" panose="020F0502020204030204" pitchFamily="34" charset="0"/>
                <a:cs typeface="Times New Roman" panose="02020603050405020304" pitchFamily="18" charset="0"/>
              </a:rPr>
              <a:t>; prevedere che le autorità competenti istituite ai sensi della lettera c) possano irrogare le sanzioni amministrative (lettera i).</a:t>
            </a:r>
            <a:r>
              <a:rPr lang="it-IT" i="1" kern="100" dirty="0">
                <a:latin typeface="Times New Roman" panose="02020603050405020304" pitchFamily="18" charset="0"/>
                <a:ea typeface="Calibri" panose="020F0502020204030204" pitchFamily="34" charset="0"/>
                <a:cs typeface="Times New Roman" panose="02020603050405020304" pitchFamily="18" charset="0"/>
              </a:rPr>
              <a:t>»</a:t>
            </a:r>
            <a:endParaRPr lang="it-IT" sz="2400" i="1"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it-IT" sz="1800" kern="100" dirty="0">
                <a:effectLst/>
                <a:latin typeface="Times New Roman" panose="02020603050405020304" pitchFamily="18" charset="0"/>
                <a:ea typeface="Calibri" panose="020F0502020204030204" pitchFamily="34" charset="0"/>
                <a:cs typeface="Times New Roman" panose="02020603050405020304" pitchFamily="18" charset="0"/>
              </a:rPr>
              <a:t>Comm. II – Giustizia 19 settembre 2023, Esame e rinvio, pag. 64</a:t>
            </a:r>
          </a:p>
          <a:p>
            <a:r>
              <a:rPr lang="it-IT" sz="18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it-IT" sz="1400" kern="100" dirty="0">
                <a:effectLst/>
                <a:latin typeface="Times New Roman" panose="02020603050405020304" pitchFamily="18" charset="0"/>
                <a:ea typeface="Calibri" panose="020F0502020204030204" pitchFamily="34" charset="0"/>
                <a:cs typeface="Times New Roman" panose="02020603050405020304" pitchFamily="18" charset="0"/>
              </a:rPr>
              <a:t>(</a:t>
            </a:r>
            <a:r>
              <a:rPr lang="it-IT" sz="1400" u="sng" kern="100"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3"/>
              </a:rPr>
              <a:t>https://www.camera.it/leg19/824?tipo=</a:t>
            </a:r>
            <a:r>
              <a:rPr lang="it-IT" sz="1400" u="sng" kern="100" dirty="0" err="1">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3"/>
              </a:rPr>
              <a:t>C&amp;anno</a:t>
            </a:r>
            <a:r>
              <a:rPr lang="it-IT" sz="1400" u="sng" kern="100"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3"/>
              </a:rPr>
              <a:t>=2023&amp;mese=09&amp;giorno=19&amp;view=&amp;commissione=02&amp;pagina=data.20230919.com02.bollettino.sede00020.tit00030#data.20230919.com02.bollettino.sede00020.tit00030</a:t>
            </a:r>
            <a:r>
              <a:rPr lang="it-IT" sz="1400" kern="1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it-IT" sz="1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5287113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B2C36D-E0A9-D27E-0FA1-6601DA1A54C6}"/>
            </a:ext>
          </a:extLst>
        </p:cNvPr>
        <p:cNvGrpSpPr/>
        <p:nvPr/>
      </p:nvGrpSpPr>
      <p:grpSpPr>
        <a:xfrm>
          <a:off x="0" y="0"/>
          <a:ext cx="0" cy="0"/>
          <a:chOff x="0" y="0"/>
          <a:chExt cx="0" cy="0"/>
        </a:xfrm>
      </p:grpSpPr>
      <p:graphicFrame>
        <p:nvGraphicFramePr>
          <p:cNvPr id="7" name="Diagramma 6">
            <a:extLst>
              <a:ext uri="{FF2B5EF4-FFF2-40B4-BE49-F238E27FC236}">
                <a16:creationId xmlns:a16="http://schemas.microsoft.com/office/drawing/2014/main" id="{DE7545E5-F083-AEAF-0D5E-F00E089FE7B4}"/>
              </a:ext>
            </a:extLst>
          </p:cNvPr>
          <p:cNvGraphicFramePr/>
          <p:nvPr>
            <p:extLst>
              <p:ext uri="{D42A27DB-BD31-4B8C-83A1-F6EECF244321}">
                <p14:modId xmlns:p14="http://schemas.microsoft.com/office/powerpoint/2010/main" val="2725412359"/>
              </p:ext>
            </p:extLst>
          </p:nvPr>
        </p:nvGraphicFramePr>
        <p:xfrm>
          <a:off x="103573" y="196900"/>
          <a:ext cx="12004470" cy="68919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Titolo 14">
            <a:extLst>
              <a:ext uri="{FF2B5EF4-FFF2-40B4-BE49-F238E27FC236}">
                <a16:creationId xmlns:a16="http://schemas.microsoft.com/office/drawing/2014/main" id="{2A452CFD-D5D5-0559-8FF9-29A66CD31831}"/>
              </a:ext>
            </a:extLst>
          </p:cNvPr>
          <p:cNvSpPr>
            <a:spLocks noGrp="1"/>
          </p:cNvSpPr>
          <p:nvPr>
            <p:ph type="title"/>
          </p:nvPr>
        </p:nvSpPr>
        <p:spPr>
          <a:xfrm>
            <a:off x="191474" y="196900"/>
            <a:ext cx="7372301" cy="1341669"/>
          </a:xfrm>
        </p:spPr>
        <p:txBody>
          <a:bodyPr vert="horz" wrap="square" lIns="0" tIns="0" rIns="0" bIns="0" rtlCol="0" anchor="t" anchorCtr="0">
            <a:normAutofit fontScale="90000"/>
          </a:bodyPr>
          <a:lstStyle/>
          <a:p>
            <a:pPr rtl="0"/>
            <a:r>
              <a:rPr lang="it-IT" sz="4300" dirty="0"/>
              <a:t>Scadenze CER 2026-2027</a:t>
            </a:r>
            <a:br>
              <a:rPr lang="it-IT" sz="4300" dirty="0"/>
            </a:br>
            <a:r>
              <a:rPr lang="it-IT" sz="4300" dirty="0"/>
              <a:t>e collegamento con Direttiva NIS2</a:t>
            </a:r>
          </a:p>
        </p:txBody>
      </p:sp>
      <p:sp>
        <p:nvSpPr>
          <p:cNvPr id="4" name="Segnaposto numero diapositiva 3">
            <a:extLst>
              <a:ext uri="{FF2B5EF4-FFF2-40B4-BE49-F238E27FC236}">
                <a16:creationId xmlns:a16="http://schemas.microsoft.com/office/drawing/2014/main" id="{73C03C2E-770C-A0D7-410B-7F7D5B76AAF3}"/>
              </a:ext>
            </a:extLst>
          </p:cNvPr>
          <p:cNvSpPr>
            <a:spLocks noGrp="1"/>
          </p:cNvSpPr>
          <p:nvPr>
            <p:ph type="sldNum" sz="quarter" idx="12"/>
          </p:nvPr>
        </p:nvSpPr>
        <p:spPr>
          <a:xfrm>
            <a:off x="9948863" y="6507212"/>
            <a:ext cx="1692274" cy="153888"/>
          </a:xfrm>
        </p:spPr>
        <p:txBody>
          <a:bodyPr wrap="square" rtlCol="0" anchor="ctr">
            <a:normAutofit/>
          </a:bodyPr>
          <a:lstStyle/>
          <a:p>
            <a:pPr rtl="0">
              <a:spcAft>
                <a:spcPts val="600"/>
              </a:spcAft>
            </a:pPr>
            <a:fld id="{DBA1B0FB-D917-4C8C-928F-313BD683BF39}" type="slidenum">
              <a:rPr lang="it-IT" smtClean="0"/>
              <a:pPr rtl="0">
                <a:spcAft>
                  <a:spcPts val="600"/>
                </a:spcAft>
              </a:pPr>
              <a:t>75</a:t>
            </a:fld>
            <a:endParaRPr lang="it-IT"/>
          </a:p>
        </p:txBody>
      </p:sp>
      <p:sp>
        <p:nvSpPr>
          <p:cNvPr id="3" name="Rectangle 1">
            <a:extLst>
              <a:ext uri="{FF2B5EF4-FFF2-40B4-BE49-F238E27FC236}">
                <a16:creationId xmlns:a16="http://schemas.microsoft.com/office/drawing/2014/main" id="{9027D7F0-83BB-06AE-557D-3C27FE4A4D85}"/>
              </a:ext>
            </a:extLst>
          </p:cNvPr>
          <p:cNvSpPr>
            <a:spLocks noChangeArrowheads="1"/>
          </p:cNvSpPr>
          <p:nvPr/>
        </p:nvSpPr>
        <p:spPr bwMode="auto">
          <a:xfrm>
            <a:off x="2049463" y="21145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it-IT" altLang="it-IT" sz="1800" b="0" i="0" u="none" strike="noStrike" cap="none" normalizeH="0" baseline="0">
                <a:ln>
                  <a:noFill/>
                </a:ln>
                <a:solidFill>
                  <a:schemeClr val="tx1"/>
                </a:solidFill>
                <a:effectLst/>
                <a:latin typeface="Arial" panose="020B0604020202020204" pitchFamily="34" charset="0"/>
              </a:rPr>
            </a:br>
            <a:endParaRPr kumimoji="0" lang="it-IT" altLang="it-IT" sz="1800" b="0" i="0" u="none" strike="noStrike" cap="none" normalizeH="0" baseline="0">
              <a:ln>
                <a:noFill/>
              </a:ln>
              <a:solidFill>
                <a:schemeClr val="tx1"/>
              </a:solidFill>
              <a:effectLst/>
              <a:latin typeface="Arial" panose="020B0604020202020204" pitchFamily="34" charset="0"/>
            </a:endParaRPr>
          </a:p>
        </p:txBody>
      </p:sp>
      <p:graphicFrame>
        <p:nvGraphicFramePr>
          <p:cNvPr id="2" name="Diagramma 1">
            <a:extLst>
              <a:ext uri="{FF2B5EF4-FFF2-40B4-BE49-F238E27FC236}">
                <a16:creationId xmlns:a16="http://schemas.microsoft.com/office/drawing/2014/main" id="{40F3FEA0-41CF-D14E-92F9-B61E78CAF691}"/>
              </a:ext>
            </a:extLst>
          </p:cNvPr>
          <p:cNvGraphicFramePr/>
          <p:nvPr>
            <p:extLst>
              <p:ext uri="{D42A27DB-BD31-4B8C-83A1-F6EECF244321}">
                <p14:modId xmlns:p14="http://schemas.microsoft.com/office/powerpoint/2010/main" val="3052482082"/>
              </p:ext>
            </p:extLst>
          </p:nvPr>
        </p:nvGraphicFramePr>
        <p:xfrm>
          <a:off x="3289163" y="3876843"/>
          <a:ext cx="4443613" cy="446235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214748363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9D34A4-7F12-746D-A11C-E24E02B4ADB9}"/>
            </a:ext>
          </a:extLst>
        </p:cNvPr>
        <p:cNvGrpSpPr/>
        <p:nvPr/>
      </p:nvGrpSpPr>
      <p:grpSpPr>
        <a:xfrm>
          <a:off x="0" y="0"/>
          <a:ext cx="0" cy="0"/>
          <a:chOff x="0" y="0"/>
          <a:chExt cx="0" cy="0"/>
        </a:xfrm>
      </p:grpSpPr>
      <p:sp>
        <p:nvSpPr>
          <p:cNvPr id="15" name="Titolo 14">
            <a:extLst>
              <a:ext uri="{FF2B5EF4-FFF2-40B4-BE49-F238E27FC236}">
                <a16:creationId xmlns:a16="http://schemas.microsoft.com/office/drawing/2014/main" id="{34BA2DE9-C03E-5A66-4EB3-102BF71B569B}"/>
              </a:ext>
            </a:extLst>
          </p:cNvPr>
          <p:cNvSpPr>
            <a:spLocks noGrp="1"/>
          </p:cNvSpPr>
          <p:nvPr>
            <p:ph type="title"/>
          </p:nvPr>
        </p:nvSpPr>
        <p:spPr>
          <a:xfrm>
            <a:off x="550862" y="549275"/>
            <a:ext cx="11091600" cy="1332000"/>
          </a:xfrm>
        </p:spPr>
        <p:txBody>
          <a:bodyPr vert="horz" wrap="square" lIns="0" tIns="0" rIns="0" bIns="0" rtlCol="0" anchor="t" anchorCtr="0">
            <a:normAutofit/>
          </a:bodyPr>
          <a:lstStyle/>
          <a:p>
            <a:pPr algn="ctr" rtl="0"/>
            <a:r>
              <a:rPr lang="it-IT" dirty="0"/>
              <a:t>La tipologia dei costi per compliance alla Direttiva CER</a:t>
            </a:r>
          </a:p>
        </p:txBody>
      </p:sp>
      <p:sp>
        <p:nvSpPr>
          <p:cNvPr id="4" name="Segnaposto numero diapositiva 3">
            <a:extLst>
              <a:ext uri="{FF2B5EF4-FFF2-40B4-BE49-F238E27FC236}">
                <a16:creationId xmlns:a16="http://schemas.microsoft.com/office/drawing/2014/main" id="{B6BC6D1F-65FD-111F-EF43-E37E54EF260C}"/>
              </a:ext>
            </a:extLst>
          </p:cNvPr>
          <p:cNvSpPr>
            <a:spLocks noGrp="1"/>
          </p:cNvSpPr>
          <p:nvPr>
            <p:ph type="sldNum" sz="quarter" idx="12"/>
          </p:nvPr>
        </p:nvSpPr>
        <p:spPr>
          <a:xfrm>
            <a:off x="9948863" y="6507212"/>
            <a:ext cx="1692274" cy="153888"/>
          </a:xfrm>
        </p:spPr>
        <p:txBody>
          <a:bodyPr wrap="square" rtlCol="0" anchor="ctr">
            <a:normAutofit/>
          </a:bodyPr>
          <a:lstStyle/>
          <a:p>
            <a:pPr rtl="0">
              <a:spcAft>
                <a:spcPts val="600"/>
              </a:spcAft>
            </a:pPr>
            <a:fld id="{DBA1B0FB-D917-4C8C-928F-313BD683BF39}" type="slidenum">
              <a:rPr lang="it-IT" smtClean="0"/>
              <a:pPr rtl="0">
                <a:spcAft>
                  <a:spcPts val="600"/>
                </a:spcAft>
              </a:pPr>
              <a:t>76</a:t>
            </a:fld>
            <a:endParaRPr lang="it-IT"/>
          </a:p>
        </p:txBody>
      </p:sp>
      <p:graphicFrame>
        <p:nvGraphicFramePr>
          <p:cNvPr id="2" name="Tabella 1">
            <a:extLst>
              <a:ext uri="{FF2B5EF4-FFF2-40B4-BE49-F238E27FC236}">
                <a16:creationId xmlns:a16="http://schemas.microsoft.com/office/drawing/2014/main" id="{5489C6FE-1822-C18B-0091-36FE22FA26D6}"/>
              </a:ext>
            </a:extLst>
          </p:cNvPr>
          <p:cNvGraphicFramePr>
            <a:graphicFrameLocks noGrp="1"/>
          </p:cNvGraphicFramePr>
          <p:nvPr>
            <p:extLst>
              <p:ext uri="{D42A27DB-BD31-4B8C-83A1-F6EECF244321}">
                <p14:modId xmlns:p14="http://schemas.microsoft.com/office/powerpoint/2010/main" val="2185137240"/>
              </p:ext>
            </p:extLst>
          </p:nvPr>
        </p:nvGraphicFramePr>
        <p:xfrm>
          <a:off x="550863" y="2238287"/>
          <a:ext cx="11090274" cy="3729452"/>
        </p:xfrm>
        <a:graphic>
          <a:graphicData uri="http://schemas.openxmlformats.org/drawingml/2006/table">
            <a:tbl>
              <a:tblPr firstRow="1" firstCol="1" bandRow="1">
                <a:tableStyleId>{638B1855-1B75-4FBE-930C-398BA8C253C6}</a:tableStyleId>
              </a:tblPr>
              <a:tblGrid>
                <a:gridCol w="11090274">
                  <a:extLst>
                    <a:ext uri="{9D8B030D-6E8A-4147-A177-3AD203B41FA5}">
                      <a16:colId xmlns:a16="http://schemas.microsoft.com/office/drawing/2014/main" val="689577049"/>
                    </a:ext>
                  </a:extLst>
                </a:gridCol>
              </a:tblGrid>
              <a:tr h="497176">
                <a:tc>
                  <a:txBody>
                    <a:bodyPr/>
                    <a:lstStyle/>
                    <a:p>
                      <a:pPr algn="ctr">
                        <a:lnSpc>
                          <a:spcPct val="107000"/>
                        </a:lnSpc>
                        <a:spcAft>
                          <a:spcPts val="800"/>
                        </a:spcAft>
                      </a:pPr>
                      <a:r>
                        <a:rPr lang="it-IT" sz="2700" kern="0" dirty="0">
                          <a:effectLst/>
                        </a:rPr>
                        <a:t>Riepilogo dei costi per compliance alla Direttiva CER</a:t>
                      </a:r>
                      <a:endParaRPr lang="it-IT" sz="25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53283" marR="153283" marT="0" marB="0"/>
                </a:tc>
                <a:extLst>
                  <a:ext uri="{0D108BD9-81ED-4DB2-BD59-A6C34878D82A}">
                    <a16:rowId xmlns:a16="http://schemas.microsoft.com/office/drawing/2014/main" val="3846573492"/>
                  </a:ext>
                </a:extLst>
              </a:tr>
              <a:tr h="427772">
                <a:tc>
                  <a:txBody>
                    <a:bodyPr/>
                    <a:lstStyle/>
                    <a:p>
                      <a:pPr marL="342900" lvl="0" indent="-342900" algn="just">
                        <a:lnSpc>
                          <a:spcPct val="107000"/>
                        </a:lnSpc>
                        <a:spcAft>
                          <a:spcPts val="800"/>
                        </a:spcAft>
                        <a:buFont typeface="Symbol" panose="05050102010706020507" pitchFamily="18" charset="2"/>
                        <a:buChar char=""/>
                      </a:pPr>
                      <a:r>
                        <a:rPr lang="it-IT" sz="2200" kern="0">
                          <a:effectLst/>
                        </a:rPr>
                        <a:t>costi associati a ciascuna prescrizione</a:t>
                      </a:r>
                      <a:endParaRPr lang="it-IT" sz="2500" kern="100">
                        <a:effectLst/>
                        <a:latin typeface="Calibri" panose="020F0502020204030204" pitchFamily="34" charset="0"/>
                        <a:ea typeface="Calibri" panose="020F0502020204030204" pitchFamily="34" charset="0"/>
                        <a:cs typeface="Times New Roman" panose="02020603050405020304" pitchFamily="18" charset="0"/>
                      </a:endParaRPr>
                    </a:p>
                  </a:txBody>
                  <a:tcPr marL="153283" marR="153283" marT="0" marB="0"/>
                </a:tc>
                <a:extLst>
                  <a:ext uri="{0D108BD9-81ED-4DB2-BD59-A6C34878D82A}">
                    <a16:rowId xmlns:a16="http://schemas.microsoft.com/office/drawing/2014/main" val="2363923210"/>
                  </a:ext>
                </a:extLst>
              </a:tr>
              <a:tr h="792244">
                <a:tc>
                  <a:txBody>
                    <a:bodyPr/>
                    <a:lstStyle/>
                    <a:p>
                      <a:pPr marL="342900" lvl="0" indent="-342900" algn="just">
                        <a:lnSpc>
                          <a:spcPct val="107000"/>
                        </a:lnSpc>
                        <a:spcAft>
                          <a:spcPts val="800"/>
                        </a:spcAft>
                        <a:buFont typeface="Symbol" panose="05050102010706020507" pitchFamily="18" charset="2"/>
                        <a:buChar char=""/>
                      </a:pPr>
                      <a:r>
                        <a:rPr lang="it-IT" sz="2200" kern="0">
                          <a:effectLst/>
                        </a:rPr>
                        <a:t>costi di raccolta dati e di consulenza per la valutazione del rischio e relativo aggiornamento periodico</a:t>
                      </a:r>
                      <a:endParaRPr lang="it-IT" sz="2500" kern="100">
                        <a:effectLst/>
                        <a:latin typeface="Calibri" panose="020F0502020204030204" pitchFamily="34" charset="0"/>
                        <a:ea typeface="Calibri" panose="020F0502020204030204" pitchFamily="34" charset="0"/>
                        <a:cs typeface="Times New Roman" panose="02020603050405020304" pitchFamily="18" charset="0"/>
                      </a:endParaRPr>
                    </a:p>
                  </a:txBody>
                  <a:tcPr marL="153283" marR="153283" marT="0" marB="0"/>
                </a:tc>
                <a:extLst>
                  <a:ext uri="{0D108BD9-81ED-4DB2-BD59-A6C34878D82A}">
                    <a16:rowId xmlns:a16="http://schemas.microsoft.com/office/drawing/2014/main" val="87639892"/>
                  </a:ext>
                </a:extLst>
              </a:tr>
              <a:tr h="792244">
                <a:tc>
                  <a:txBody>
                    <a:bodyPr/>
                    <a:lstStyle/>
                    <a:p>
                      <a:pPr marL="342900" lvl="0" indent="-342900" algn="just">
                        <a:lnSpc>
                          <a:spcPct val="107000"/>
                        </a:lnSpc>
                        <a:spcAft>
                          <a:spcPts val="800"/>
                        </a:spcAft>
                        <a:buFont typeface="Symbol" panose="05050102010706020507" pitchFamily="18" charset="2"/>
                        <a:buChar char=""/>
                      </a:pPr>
                      <a:r>
                        <a:rPr lang="it-IT" sz="2200" kern="0">
                          <a:effectLst/>
                        </a:rPr>
                        <a:t>investimenti in infrastrutture, tecnologie ed attrezzature specialistiche per l’attuazione delle misure di resilienza</a:t>
                      </a:r>
                      <a:endParaRPr lang="it-IT" sz="2500" kern="100">
                        <a:effectLst/>
                        <a:latin typeface="Calibri" panose="020F0502020204030204" pitchFamily="34" charset="0"/>
                        <a:ea typeface="Calibri" panose="020F0502020204030204" pitchFamily="34" charset="0"/>
                        <a:cs typeface="Times New Roman" panose="02020603050405020304" pitchFamily="18" charset="0"/>
                      </a:endParaRPr>
                    </a:p>
                  </a:txBody>
                  <a:tcPr marL="153283" marR="153283" marT="0" marB="0"/>
                </a:tc>
                <a:extLst>
                  <a:ext uri="{0D108BD9-81ED-4DB2-BD59-A6C34878D82A}">
                    <a16:rowId xmlns:a16="http://schemas.microsoft.com/office/drawing/2014/main" val="820732905"/>
                  </a:ext>
                </a:extLst>
              </a:tr>
              <a:tr h="792244">
                <a:tc>
                  <a:txBody>
                    <a:bodyPr/>
                    <a:lstStyle/>
                    <a:p>
                      <a:pPr marL="342900" lvl="0" indent="-342900" algn="just">
                        <a:lnSpc>
                          <a:spcPct val="107000"/>
                        </a:lnSpc>
                        <a:spcAft>
                          <a:spcPts val="800"/>
                        </a:spcAft>
                        <a:buFont typeface="Symbol" panose="05050102010706020507" pitchFamily="18" charset="2"/>
                        <a:buChar char=""/>
                      </a:pPr>
                      <a:r>
                        <a:rPr lang="it-IT" sz="2200" kern="0">
                          <a:effectLst/>
                        </a:rPr>
                        <a:t>costi di addestramento e formazione per la sensibilizzazione e preparazione del personale incaricato alla sicurezza</a:t>
                      </a:r>
                      <a:endParaRPr lang="it-IT" sz="2500" kern="100">
                        <a:effectLst/>
                        <a:latin typeface="Calibri" panose="020F0502020204030204" pitchFamily="34" charset="0"/>
                        <a:ea typeface="Calibri" panose="020F0502020204030204" pitchFamily="34" charset="0"/>
                        <a:cs typeface="Times New Roman" panose="02020603050405020304" pitchFamily="18" charset="0"/>
                      </a:endParaRPr>
                    </a:p>
                  </a:txBody>
                  <a:tcPr marL="153283" marR="153283" marT="0" marB="0"/>
                </a:tc>
                <a:extLst>
                  <a:ext uri="{0D108BD9-81ED-4DB2-BD59-A6C34878D82A}">
                    <a16:rowId xmlns:a16="http://schemas.microsoft.com/office/drawing/2014/main" val="4168226401"/>
                  </a:ext>
                </a:extLst>
              </a:tr>
              <a:tr h="427772">
                <a:tc>
                  <a:txBody>
                    <a:bodyPr/>
                    <a:lstStyle/>
                    <a:p>
                      <a:pPr marL="342900" lvl="0" indent="-342900" algn="just">
                        <a:lnSpc>
                          <a:spcPct val="107000"/>
                        </a:lnSpc>
                        <a:spcAft>
                          <a:spcPts val="800"/>
                        </a:spcAft>
                        <a:buFont typeface="Symbol" panose="05050102010706020507" pitchFamily="18" charset="2"/>
                        <a:buChar char=""/>
                      </a:pPr>
                      <a:r>
                        <a:rPr lang="it-IT" sz="2200" kern="0" dirty="0">
                          <a:effectLst/>
                        </a:rPr>
                        <a:t>costi per eventuali autorizzazioni di accesso e controllo del personale</a:t>
                      </a:r>
                      <a:endParaRPr lang="it-IT" sz="25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53283" marR="153283" marT="0" marB="0"/>
                </a:tc>
                <a:extLst>
                  <a:ext uri="{0D108BD9-81ED-4DB2-BD59-A6C34878D82A}">
                    <a16:rowId xmlns:a16="http://schemas.microsoft.com/office/drawing/2014/main" val="856925403"/>
                  </a:ext>
                </a:extLst>
              </a:tr>
            </a:tbl>
          </a:graphicData>
        </a:graphic>
      </p:graphicFrame>
    </p:spTree>
    <p:extLst>
      <p:ext uri="{BB962C8B-B14F-4D97-AF65-F5344CB8AC3E}">
        <p14:creationId xmlns:p14="http://schemas.microsoft.com/office/powerpoint/2010/main" val="144676257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046426E-F6F6-4A7C-9181-8C3090996261}"/>
              </a:ext>
            </a:extLst>
          </p:cNvPr>
          <p:cNvSpPr>
            <a:spLocks noGrp="1"/>
          </p:cNvSpPr>
          <p:nvPr>
            <p:ph type="title"/>
          </p:nvPr>
        </p:nvSpPr>
        <p:spPr>
          <a:xfrm>
            <a:off x="451930" y="105158"/>
            <a:ext cx="6096825" cy="764620"/>
          </a:xfrm>
        </p:spPr>
        <p:txBody>
          <a:bodyPr rtlCol="0"/>
          <a:lstStyle/>
          <a:p>
            <a:pPr rtl="0"/>
            <a:r>
              <a:rPr lang="it-IT" dirty="0"/>
              <a:t>Considerazioni finali:</a:t>
            </a:r>
          </a:p>
        </p:txBody>
      </p:sp>
      <p:sp>
        <p:nvSpPr>
          <p:cNvPr id="3" name="Segnaposto contenuto 2">
            <a:extLst>
              <a:ext uri="{FF2B5EF4-FFF2-40B4-BE49-F238E27FC236}">
                <a16:creationId xmlns:a16="http://schemas.microsoft.com/office/drawing/2014/main" id="{D3B60D6F-4D0F-4D33-B2A7-159C8583FF00}"/>
              </a:ext>
            </a:extLst>
          </p:cNvPr>
          <p:cNvSpPr>
            <a:spLocks noGrp="1"/>
          </p:cNvSpPr>
          <p:nvPr>
            <p:ph idx="1"/>
          </p:nvPr>
        </p:nvSpPr>
        <p:spPr>
          <a:xfrm>
            <a:off x="115960" y="945052"/>
            <a:ext cx="11983676" cy="5378726"/>
          </a:xfrm>
        </p:spPr>
        <p:txBody>
          <a:bodyPr rtlCol="0"/>
          <a:lstStyle/>
          <a:p>
            <a:pPr marL="457200" indent="-457200" rtl="0">
              <a:buFont typeface="Wingdings" panose="05000000000000000000" pitchFamily="2" charset="2"/>
              <a:buChar char="v"/>
            </a:pPr>
            <a:r>
              <a:rPr lang="it-IT" sz="2800" dirty="0">
                <a:solidFill>
                  <a:schemeClr val="tx1"/>
                </a:solidFill>
                <a:latin typeface="+mj-lt"/>
                <a:ea typeface="+mj-ea"/>
                <a:cs typeface="+mj-cs"/>
              </a:rPr>
              <a:t>NIS + NIS2 + CER = Cyber + Security + Safety + </a:t>
            </a:r>
            <a:r>
              <a:rPr lang="it-IT" sz="2800" dirty="0" err="1">
                <a:solidFill>
                  <a:schemeClr val="tx1"/>
                </a:solidFill>
                <a:latin typeface="+mj-lt"/>
                <a:ea typeface="+mj-ea"/>
                <a:cs typeface="+mj-cs"/>
              </a:rPr>
              <a:t>Resilience</a:t>
            </a:r>
            <a:r>
              <a:rPr lang="it-IT" sz="2800" dirty="0">
                <a:solidFill>
                  <a:schemeClr val="tx1"/>
                </a:solidFill>
                <a:latin typeface="+mj-lt"/>
                <a:ea typeface="+mj-ea"/>
                <a:cs typeface="+mj-cs"/>
              </a:rPr>
              <a:t> = AVIATION?</a:t>
            </a:r>
          </a:p>
          <a:p>
            <a:pPr marL="457200" indent="-457200" rtl="0">
              <a:buFont typeface="Wingdings" panose="05000000000000000000" pitchFamily="2" charset="2"/>
              <a:buChar char="v"/>
            </a:pPr>
            <a:r>
              <a:rPr lang="it-IT" sz="2800" dirty="0">
                <a:solidFill>
                  <a:schemeClr val="tx1"/>
                </a:solidFill>
                <a:latin typeface="+mj-lt"/>
                <a:ea typeface="+mj-ea"/>
                <a:cs typeface="+mj-cs"/>
              </a:rPr>
              <a:t>GEOPOLITICA (EU = NATO)</a:t>
            </a:r>
          </a:p>
          <a:p>
            <a:pPr marL="457200" indent="-457200">
              <a:buFont typeface="Wingdings" panose="05000000000000000000" pitchFamily="2" charset="2"/>
              <a:buChar char="v"/>
            </a:pPr>
            <a:r>
              <a:rPr lang="it-IT" sz="2800" dirty="0">
                <a:solidFill>
                  <a:schemeClr val="tx1"/>
                </a:solidFill>
                <a:latin typeface="+mj-lt"/>
                <a:ea typeface="+mj-ea"/>
                <a:cs typeface="+mj-cs"/>
              </a:rPr>
              <a:t>Forte partnership pubblico/privato </a:t>
            </a:r>
            <a:r>
              <a:rPr lang="it-IT" sz="2800" i="1" dirty="0">
                <a:solidFill>
                  <a:schemeClr val="tx1"/>
                </a:solidFill>
                <a:latin typeface="+mj-lt"/>
                <a:ea typeface="+mj-ea"/>
                <a:cs typeface="+mj-cs"/>
              </a:rPr>
              <a:t>(</a:t>
            </a:r>
            <a:r>
              <a:rPr lang="it-IT" sz="2800" i="1" dirty="0" err="1">
                <a:solidFill>
                  <a:schemeClr val="tx1"/>
                </a:solidFill>
                <a:latin typeface="+mj-lt"/>
                <a:ea typeface="+mj-ea"/>
                <a:cs typeface="+mj-cs"/>
              </a:rPr>
              <a:t>Hybrid</a:t>
            </a:r>
            <a:r>
              <a:rPr lang="it-IT" sz="2800" i="1" dirty="0">
                <a:solidFill>
                  <a:schemeClr val="tx1"/>
                </a:solidFill>
                <a:latin typeface="+mj-lt"/>
                <a:ea typeface="+mj-ea"/>
                <a:cs typeface="+mj-cs"/>
              </a:rPr>
              <a:t> </a:t>
            </a:r>
            <a:r>
              <a:rPr lang="it-IT" sz="2800" i="1" dirty="0" err="1">
                <a:solidFill>
                  <a:schemeClr val="tx1"/>
                </a:solidFill>
                <a:latin typeface="+mj-lt"/>
                <a:ea typeface="+mj-ea"/>
                <a:cs typeface="+mj-cs"/>
              </a:rPr>
              <a:t>Defence</a:t>
            </a:r>
            <a:r>
              <a:rPr lang="it-IT" sz="2800" i="1" dirty="0">
                <a:solidFill>
                  <a:schemeClr val="tx1"/>
                </a:solidFill>
                <a:latin typeface="+mj-lt"/>
                <a:ea typeface="+mj-ea"/>
                <a:cs typeface="+mj-cs"/>
              </a:rPr>
              <a:t>?)</a:t>
            </a:r>
          </a:p>
          <a:p>
            <a:pPr marL="457200" indent="-457200">
              <a:buFont typeface="Wingdings" panose="05000000000000000000" pitchFamily="2" charset="2"/>
              <a:buChar char="v"/>
            </a:pPr>
            <a:r>
              <a:rPr lang="it-IT" sz="2800" dirty="0">
                <a:solidFill>
                  <a:schemeClr val="tx1"/>
                </a:solidFill>
                <a:latin typeface="+mj-lt"/>
                <a:ea typeface="+mj-ea"/>
                <a:cs typeface="+mj-cs"/>
              </a:rPr>
              <a:t>Importanza rappresentanza associativa </a:t>
            </a:r>
            <a:r>
              <a:rPr lang="it-IT" sz="2800" i="1" dirty="0">
                <a:solidFill>
                  <a:schemeClr val="tx1"/>
                </a:solidFill>
                <a:latin typeface="+mj-lt"/>
                <a:ea typeface="+mj-ea"/>
                <a:cs typeface="+mj-cs"/>
              </a:rPr>
              <a:t>«soggetti critici».</a:t>
            </a:r>
          </a:p>
          <a:p>
            <a:pPr marL="457200" indent="-457200" rtl="0">
              <a:buFont typeface="Wingdings" panose="05000000000000000000" pitchFamily="2" charset="2"/>
              <a:buChar char="v"/>
            </a:pPr>
            <a:r>
              <a:rPr lang="it-IT" sz="2800" dirty="0">
                <a:solidFill>
                  <a:schemeClr val="tx1"/>
                </a:solidFill>
                <a:latin typeface="+mj-lt"/>
                <a:ea typeface="+mj-ea"/>
                <a:cs typeface="+mj-cs"/>
              </a:rPr>
              <a:t>Istituzionalizzazione della «</a:t>
            </a:r>
            <a:r>
              <a:rPr lang="it-IT" sz="2800" i="1" dirty="0">
                <a:solidFill>
                  <a:schemeClr val="tx1"/>
                </a:solidFill>
                <a:latin typeface="+mj-lt"/>
                <a:ea typeface="+mj-ea"/>
                <a:cs typeface="+mj-cs"/>
              </a:rPr>
              <a:t>Security</a:t>
            </a:r>
            <a:r>
              <a:rPr lang="it-IT" sz="2800" dirty="0">
                <a:solidFill>
                  <a:schemeClr val="tx1"/>
                </a:solidFill>
                <a:latin typeface="+mj-lt"/>
                <a:ea typeface="+mj-ea"/>
                <a:cs typeface="+mj-cs"/>
              </a:rPr>
              <a:t>» (… e </a:t>
            </a:r>
            <a:r>
              <a:rPr lang="it-IT" sz="2800" i="1" dirty="0">
                <a:solidFill>
                  <a:schemeClr val="tx1"/>
                </a:solidFill>
                <a:latin typeface="+mj-lt"/>
                <a:ea typeface="+mj-ea"/>
                <a:cs typeface="+mj-cs"/>
              </a:rPr>
              <a:t>dell’</a:t>
            </a:r>
            <a:r>
              <a:rPr lang="it-IT" sz="2800" i="1" dirty="0" err="1">
                <a:solidFill>
                  <a:schemeClr val="tx1"/>
                </a:solidFill>
                <a:latin typeface="+mj-lt"/>
                <a:ea typeface="+mj-ea"/>
                <a:cs typeface="+mj-cs"/>
              </a:rPr>
              <a:t>Internal</a:t>
            </a:r>
            <a:r>
              <a:rPr lang="it-IT" sz="2800" i="1" dirty="0">
                <a:solidFill>
                  <a:schemeClr val="tx1"/>
                </a:solidFill>
                <a:latin typeface="+mj-lt"/>
                <a:ea typeface="+mj-ea"/>
                <a:cs typeface="+mj-cs"/>
              </a:rPr>
              <a:t> Audit</a:t>
            </a:r>
            <a:r>
              <a:rPr lang="it-IT" sz="2800" dirty="0">
                <a:solidFill>
                  <a:schemeClr val="tx1"/>
                </a:solidFill>
                <a:latin typeface="+mj-lt"/>
                <a:ea typeface="+mj-ea"/>
                <a:cs typeface="+mj-cs"/>
              </a:rPr>
              <a:t>?)</a:t>
            </a:r>
          </a:p>
          <a:p>
            <a:pPr marL="457200" indent="-457200">
              <a:buFont typeface="Wingdings" panose="05000000000000000000" pitchFamily="2" charset="2"/>
              <a:buChar char="v"/>
            </a:pPr>
            <a:r>
              <a:rPr lang="it-IT" sz="2800" dirty="0">
                <a:solidFill>
                  <a:schemeClr val="tx1"/>
                </a:solidFill>
                <a:latin typeface="+mj-lt"/>
                <a:ea typeface="+mj-ea"/>
                <a:cs typeface="+mj-cs"/>
              </a:rPr>
              <a:t>Nuove competenze aziendali </a:t>
            </a:r>
            <a:r>
              <a:rPr lang="it-IT" sz="2800" i="1" dirty="0">
                <a:solidFill>
                  <a:schemeClr val="tx1"/>
                </a:solidFill>
                <a:latin typeface="+mj-lt"/>
                <a:ea typeface="+mj-ea"/>
                <a:cs typeface="+mj-cs"/>
              </a:rPr>
              <a:t>(Government </a:t>
            </a:r>
            <a:r>
              <a:rPr lang="it-IT" sz="2800" i="1" dirty="0" err="1">
                <a:solidFill>
                  <a:schemeClr val="tx1"/>
                </a:solidFill>
                <a:latin typeface="+mj-lt"/>
                <a:ea typeface="+mj-ea"/>
                <a:cs typeface="+mj-cs"/>
              </a:rPr>
              <a:t>Liaisoning</a:t>
            </a:r>
            <a:r>
              <a:rPr lang="it-IT" sz="2800" i="1" dirty="0">
                <a:solidFill>
                  <a:schemeClr val="tx1"/>
                </a:solidFill>
                <a:latin typeface="+mj-lt"/>
                <a:ea typeface="+mj-ea"/>
                <a:cs typeface="+mj-cs"/>
              </a:rPr>
              <a:t> </a:t>
            </a:r>
            <a:r>
              <a:rPr lang="it-IT" sz="2800" i="1" dirty="0" err="1">
                <a:solidFill>
                  <a:schemeClr val="tx1"/>
                </a:solidFill>
                <a:latin typeface="+mj-lt"/>
                <a:ea typeface="+mj-ea"/>
                <a:cs typeface="+mj-cs"/>
              </a:rPr>
              <a:t>Mgmt</a:t>
            </a:r>
            <a:r>
              <a:rPr lang="it-IT" sz="2800" i="1" dirty="0">
                <a:solidFill>
                  <a:schemeClr val="tx1"/>
                </a:solidFill>
                <a:latin typeface="+mj-lt"/>
                <a:ea typeface="+mj-ea"/>
                <a:cs typeface="+mj-cs"/>
              </a:rPr>
              <a:t>., Segreto di Stato, Infosharing, ecc.?)</a:t>
            </a:r>
          </a:p>
          <a:p>
            <a:pPr marL="457200" indent="-457200" rtl="0">
              <a:buFont typeface="Wingdings" panose="05000000000000000000" pitchFamily="2" charset="2"/>
              <a:buChar char="v"/>
            </a:pPr>
            <a:r>
              <a:rPr lang="it-IT" sz="2800" dirty="0">
                <a:solidFill>
                  <a:schemeClr val="tx1"/>
                </a:solidFill>
                <a:latin typeface="+mj-lt"/>
                <a:ea typeface="+mj-ea"/>
                <a:cs typeface="+mj-cs"/>
              </a:rPr>
              <a:t>Ci sarà una CER2?</a:t>
            </a:r>
          </a:p>
          <a:p>
            <a:pPr marL="457200" indent="-457200" rtl="0">
              <a:buFont typeface="Wingdings" panose="05000000000000000000" pitchFamily="2" charset="2"/>
              <a:buChar char="v"/>
            </a:pPr>
            <a:endParaRPr lang="it-IT" sz="2800" dirty="0">
              <a:solidFill>
                <a:schemeClr val="tx1"/>
              </a:solidFill>
              <a:latin typeface="+mj-lt"/>
              <a:ea typeface="+mj-ea"/>
              <a:cs typeface="+mj-cs"/>
            </a:endParaRPr>
          </a:p>
          <a:p>
            <a:pPr marL="0" indent="0" rtl="0"/>
            <a:endParaRPr lang="it-IT" dirty="0">
              <a:solidFill>
                <a:schemeClr val="tx1"/>
              </a:solidFill>
              <a:latin typeface="+mj-lt"/>
              <a:ea typeface="+mj-ea"/>
              <a:cs typeface="+mj-cs"/>
            </a:endParaRPr>
          </a:p>
        </p:txBody>
      </p:sp>
      <p:sp>
        <p:nvSpPr>
          <p:cNvPr id="15" name="Segnaposto numero diapositiva 14">
            <a:extLst>
              <a:ext uri="{FF2B5EF4-FFF2-40B4-BE49-F238E27FC236}">
                <a16:creationId xmlns:a16="http://schemas.microsoft.com/office/drawing/2014/main" id="{3B199C97-F175-437D-8311-DB662925C063}"/>
              </a:ext>
            </a:extLst>
          </p:cNvPr>
          <p:cNvSpPr>
            <a:spLocks noGrp="1"/>
          </p:cNvSpPr>
          <p:nvPr>
            <p:ph type="sldNum" sz="quarter" idx="12"/>
          </p:nvPr>
        </p:nvSpPr>
        <p:spPr>
          <a:xfrm>
            <a:off x="9948863" y="6507212"/>
            <a:ext cx="1692274" cy="153888"/>
          </a:xfrm>
        </p:spPr>
        <p:txBody>
          <a:bodyPr rtlCol="0"/>
          <a:lstStyle/>
          <a:p>
            <a:pPr rtl="0"/>
            <a:fld id="{DBA1B0FB-D917-4C8C-928F-313BD683BF39}" type="slidenum">
              <a:rPr lang="it-IT" smtClean="0"/>
              <a:pPr rtl="0"/>
              <a:t>77</a:t>
            </a:fld>
            <a:endParaRPr lang="it-IT" dirty="0"/>
          </a:p>
        </p:txBody>
      </p:sp>
    </p:spTree>
    <p:extLst>
      <p:ext uri="{BB962C8B-B14F-4D97-AF65-F5344CB8AC3E}">
        <p14:creationId xmlns:p14="http://schemas.microsoft.com/office/powerpoint/2010/main" val="247120210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86E938C-9D94-4B05-979A-D39FFC457291}"/>
              </a:ext>
            </a:extLst>
          </p:cNvPr>
          <p:cNvSpPr>
            <a:spLocks noGrp="1"/>
          </p:cNvSpPr>
          <p:nvPr>
            <p:ph type="ctrTitle"/>
          </p:nvPr>
        </p:nvSpPr>
        <p:spPr>
          <a:xfrm>
            <a:off x="7514721" y="647859"/>
            <a:ext cx="3565524" cy="2819004"/>
          </a:xfrm>
        </p:spPr>
        <p:txBody>
          <a:bodyPr rtlCol="0" anchor="t" anchorCtr="0">
            <a:normAutofit/>
          </a:bodyPr>
          <a:lstStyle/>
          <a:p>
            <a:pPr rtl="0"/>
            <a:r>
              <a:rPr lang="it-IT" sz="2800" dirty="0"/>
              <a:t>"La Direttiva (UE) 2022/2557 relativa alla resilienza dei soggetti critici </a:t>
            </a:r>
            <a:br>
              <a:rPr lang="it-IT" sz="2800" dirty="0"/>
            </a:br>
            <a:r>
              <a:rPr lang="it-IT" sz="2800" i="1" dirty="0"/>
              <a:t>(Critical </a:t>
            </a:r>
            <a:r>
              <a:rPr lang="it-IT" sz="2800" i="1" dirty="0" err="1"/>
              <a:t>Entities</a:t>
            </a:r>
            <a:r>
              <a:rPr lang="it-IT" sz="2800" i="1" dirty="0"/>
              <a:t> </a:t>
            </a:r>
            <a:r>
              <a:rPr lang="it-IT" sz="2800" i="1" dirty="0" err="1"/>
              <a:t>Resilience</a:t>
            </a:r>
            <a:r>
              <a:rPr lang="it-IT" sz="2800" dirty="0"/>
              <a:t>)."</a:t>
            </a:r>
          </a:p>
        </p:txBody>
      </p:sp>
      <p:sp>
        <p:nvSpPr>
          <p:cNvPr id="3" name="Sottotitolo 2">
            <a:extLst>
              <a:ext uri="{FF2B5EF4-FFF2-40B4-BE49-F238E27FC236}">
                <a16:creationId xmlns:a16="http://schemas.microsoft.com/office/drawing/2014/main" id="{D9A11267-FC52-4990-8D98-010AFABA5544}"/>
              </a:ext>
            </a:extLst>
          </p:cNvPr>
          <p:cNvSpPr>
            <a:spLocks noGrp="1"/>
          </p:cNvSpPr>
          <p:nvPr>
            <p:ph type="body" sz="quarter" idx="14"/>
          </p:nvPr>
        </p:nvSpPr>
        <p:spPr>
          <a:xfrm>
            <a:off x="7531195" y="3165839"/>
            <a:ext cx="4660805" cy="1489287"/>
          </a:xfrm>
        </p:spPr>
        <p:txBody>
          <a:bodyPr rtlCol="0">
            <a:noAutofit/>
          </a:bodyPr>
          <a:lstStyle/>
          <a:p>
            <a:pPr rtl="0">
              <a:spcBef>
                <a:spcPts val="0"/>
              </a:spcBef>
              <a:spcAft>
                <a:spcPts val="0"/>
              </a:spcAft>
            </a:pPr>
            <a:r>
              <a:rPr lang="it-IT" dirty="0">
                <a:solidFill>
                  <a:schemeClr val="tx1"/>
                </a:solidFill>
                <a:latin typeface="+mj-lt"/>
                <a:ea typeface="+mj-ea"/>
                <a:cs typeface="+mj-cs"/>
              </a:rPr>
              <a:t>alberto.carusodecarolis@fmsconsulting.it</a:t>
            </a:r>
          </a:p>
          <a:p>
            <a:pPr rtl="0">
              <a:spcBef>
                <a:spcPts val="0"/>
              </a:spcBef>
              <a:spcAft>
                <a:spcPts val="0"/>
              </a:spcAft>
            </a:pPr>
            <a:r>
              <a:rPr lang="it-IT" dirty="0">
                <a:solidFill>
                  <a:schemeClr val="tx1"/>
                </a:solidFill>
                <a:latin typeface="Times New Roman" panose="02020603050405020304" pitchFamily="18" charset="0"/>
                <a:ea typeface="+mj-ea"/>
                <a:cs typeface="Times New Roman" panose="02020603050405020304" pitchFamily="18" charset="0"/>
              </a:rPr>
              <a:t>Mob +39 335 7206804</a:t>
            </a:r>
          </a:p>
          <a:p>
            <a:pPr rtl="0">
              <a:spcBef>
                <a:spcPts val="0"/>
              </a:spcBef>
              <a:spcAft>
                <a:spcPts val="0"/>
              </a:spcAft>
            </a:pPr>
            <a:r>
              <a:rPr lang="it-IT" dirty="0">
                <a:solidFill>
                  <a:schemeClr val="tx1"/>
                </a:solidFill>
                <a:latin typeface="Times New Roman" panose="02020603050405020304" pitchFamily="18" charset="0"/>
                <a:ea typeface="+mj-ea"/>
                <a:cs typeface="Times New Roman" panose="02020603050405020304" pitchFamily="18" charset="0"/>
              </a:rPr>
              <a:t>www.fmsconsulting.it</a:t>
            </a:r>
          </a:p>
          <a:p>
            <a:pPr rtl="0">
              <a:spcBef>
                <a:spcPts val="0"/>
              </a:spcBef>
              <a:spcAft>
                <a:spcPts val="0"/>
              </a:spcAft>
            </a:pPr>
            <a:endParaRPr lang="it-IT" dirty="0">
              <a:solidFill>
                <a:schemeClr val="tx1"/>
              </a:solidFill>
              <a:latin typeface="Times New Roman" panose="02020603050405020304" pitchFamily="18" charset="0"/>
              <a:ea typeface="+mj-ea"/>
              <a:cs typeface="Times New Roman" panose="02020603050405020304" pitchFamily="18" charset="0"/>
            </a:endParaRPr>
          </a:p>
          <a:p>
            <a:pPr rtl="0"/>
            <a:endParaRPr lang="it-IT" dirty="0">
              <a:solidFill>
                <a:schemeClr val="tx1"/>
              </a:solidFill>
              <a:latin typeface="+mj-lt"/>
              <a:ea typeface="+mj-ea"/>
              <a:cs typeface="+mj-cs"/>
            </a:endParaRPr>
          </a:p>
        </p:txBody>
      </p:sp>
      <p:pic>
        <p:nvPicPr>
          <p:cNvPr id="5" name="Immagine 4" descr="Immagine che contiene testo&#10;&#10;Descrizione generata automaticamente">
            <a:extLst>
              <a:ext uri="{FF2B5EF4-FFF2-40B4-BE49-F238E27FC236}">
                <a16:creationId xmlns:a16="http://schemas.microsoft.com/office/drawing/2014/main" id="{1AE199C5-C948-4255-A3FF-B2955FC241DC}"/>
              </a:ext>
            </a:extLst>
          </p:cNvPr>
          <p:cNvPicPr>
            <a:picLocks noChangeAspect="1"/>
          </p:cNvPicPr>
          <p:nvPr/>
        </p:nvPicPr>
        <p:blipFill>
          <a:blip r:embed="rId3"/>
          <a:stretch>
            <a:fillRect/>
          </a:stretch>
        </p:blipFill>
        <p:spPr>
          <a:xfrm>
            <a:off x="7622971" y="5091496"/>
            <a:ext cx="1104957" cy="977950"/>
          </a:xfrm>
          <a:prstGeom prst="rect">
            <a:avLst/>
          </a:prstGeom>
        </p:spPr>
      </p:pic>
      <p:sp>
        <p:nvSpPr>
          <p:cNvPr id="4" name="CasellaDiTesto 3">
            <a:extLst>
              <a:ext uri="{FF2B5EF4-FFF2-40B4-BE49-F238E27FC236}">
                <a16:creationId xmlns:a16="http://schemas.microsoft.com/office/drawing/2014/main" id="{F44C6027-CD40-48BE-A209-9A192010ECAF}"/>
              </a:ext>
            </a:extLst>
          </p:cNvPr>
          <p:cNvSpPr txBox="1"/>
          <p:nvPr/>
        </p:nvSpPr>
        <p:spPr>
          <a:xfrm>
            <a:off x="7867650" y="114300"/>
            <a:ext cx="4248150" cy="352019"/>
          </a:xfrm>
          <a:prstGeom prst="rect">
            <a:avLst/>
          </a:prstGeom>
          <a:noFill/>
        </p:spPr>
        <p:txBody>
          <a:bodyPr wrap="square" rtlCol="0">
            <a:spAutoFit/>
          </a:bodyPr>
          <a:lstStyle/>
          <a:p>
            <a:pPr marL="228600" marR="0" lvl="0" indent="-228600" algn="l" defTabSz="914400" rtl="0" eaLnBrk="1" fontAlgn="auto" latinLnBrk="0" hangingPunct="1">
              <a:lnSpc>
                <a:spcPct val="110000"/>
              </a:lnSpc>
              <a:spcBef>
                <a:spcPts val="0"/>
              </a:spcBef>
              <a:spcAft>
                <a:spcPts val="0"/>
              </a:spcAft>
              <a:buClrTx/>
              <a:buSzTx/>
              <a:buFontTx/>
              <a:buNone/>
              <a:tabLst/>
              <a:defRPr/>
            </a:pPr>
            <a:endParaRPr kumimoji="0" lang="it-IT" sz="1600" b="0" i="0" u="none" strike="noStrike" kern="1200" cap="none" spc="0" normalizeH="0" baseline="0" noProof="0" dirty="0">
              <a:ln>
                <a:noFill/>
              </a:ln>
              <a:solidFill>
                <a:prstClr val="white"/>
              </a:solidFill>
              <a:effectLst/>
              <a:uLnTx/>
              <a:uFillTx/>
              <a:latin typeface="Walbaum Display"/>
              <a:ea typeface="+mn-ea"/>
              <a:cs typeface="+mn-cs"/>
            </a:endParaRPr>
          </a:p>
        </p:txBody>
      </p:sp>
      <p:pic>
        <p:nvPicPr>
          <p:cNvPr id="7" name="Immagine 6" descr="Immagine che contiene Elementi grafici, schermata, Carattere, logo&#10;&#10;Descrizione generata automaticamente">
            <a:extLst>
              <a:ext uri="{FF2B5EF4-FFF2-40B4-BE49-F238E27FC236}">
                <a16:creationId xmlns:a16="http://schemas.microsoft.com/office/drawing/2014/main" id="{158D988F-B9CF-AEFE-3EBE-15AE0BB8E3CB}"/>
              </a:ext>
            </a:extLst>
          </p:cNvPr>
          <p:cNvPicPr>
            <a:picLocks noChangeAspect="1"/>
          </p:cNvPicPr>
          <p:nvPr/>
        </p:nvPicPr>
        <p:blipFill>
          <a:blip r:embed="rId4"/>
          <a:stretch>
            <a:fillRect/>
          </a:stretch>
        </p:blipFill>
        <p:spPr>
          <a:xfrm>
            <a:off x="7514721" y="4283882"/>
            <a:ext cx="587210" cy="587210"/>
          </a:xfrm>
          <a:prstGeom prst="rect">
            <a:avLst/>
          </a:prstGeom>
        </p:spPr>
      </p:pic>
      <p:pic>
        <p:nvPicPr>
          <p:cNvPr id="9" name="Immagine 8" descr="Immagine che contiene Elementi grafici, cerchio, design, creatività&#10;&#10;Descrizione generata automaticamente">
            <a:extLst>
              <a:ext uri="{FF2B5EF4-FFF2-40B4-BE49-F238E27FC236}">
                <a16:creationId xmlns:a16="http://schemas.microsoft.com/office/drawing/2014/main" id="{F0E4E732-D63A-3018-685D-36C76F6B681B}"/>
              </a:ext>
            </a:extLst>
          </p:cNvPr>
          <p:cNvPicPr>
            <a:picLocks noChangeAspect="1"/>
          </p:cNvPicPr>
          <p:nvPr/>
        </p:nvPicPr>
        <p:blipFill>
          <a:blip r:embed="rId5"/>
          <a:stretch>
            <a:fillRect/>
          </a:stretch>
        </p:blipFill>
        <p:spPr>
          <a:xfrm>
            <a:off x="8191736" y="4326323"/>
            <a:ext cx="502328" cy="502328"/>
          </a:xfrm>
          <a:prstGeom prst="rect">
            <a:avLst/>
          </a:prstGeom>
        </p:spPr>
      </p:pic>
      <p:pic>
        <p:nvPicPr>
          <p:cNvPr id="1028" name="Picture 4" descr="Twitter X Logo Png - Free Transparent PNG Logos">
            <a:extLst>
              <a:ext uri="{FF2B5EF4-FFF2-40B4-BE49-F238E27FC236}">
                <a16:creationId xmlns:a16="http://schemas.microsoft.com/office/drawing/2014/main" id="{C99D5D23-4271-E316-414A-B44996C60AB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697697" y="4283882"/>
            <a:ext cx="587210" cy="587210"/>
          </a:xfrm>
          <a:prstGeom prst="rect">
            <a:avLst/>
          </a:prstGeom>
          <a:noFill/>
          <a:extLst>
            <a:ext uri="{909E8E84-426E-40DD-AFC4-6F175D3DCCD1}">
              <a14:hiddenFill xmlns:a14="http://schemas.microsoft.com/office/drawing/2010/main">
                <a:solidFill>
                  <a:srgbClr val="FFFFFF"/>
                </a:solidFill>
              </a14:hiddenFill>
            </a:ext>
          </a:extLst>
        </p:spPr>
      </p:pic>
      <p:pic>
        <p:nvPicPr>
          <p:cNvPr id="13" name="Segnaposto immagine 12" descr="Immagine che contiene pialla/aereo, Viaggio in aereo, veicolo, aereo di linea&#10;&#10;Descrizione generata automaticamente">
            <a:extLst>
              <a:ext uri="{FF2B5EF4-FFF2-40B4-BE49-F238E27FC236}">
                <a16:creationId xmlns:a16="http://schemas.microsoft.com/office/drawing/2014/main" id="{C1D9F447-2A59-C1BA-8FDE-09C515BDBC05}"/>
              </a:ext>
            </a:extLst>
          </p:cNvPr>
          <p:cNvPicPr>
            <a:picLocks noGrp="1" noChangeAspect="1"/>
          </p:cNvPicPr>
          <p:nvPr>
            <p:ph type="pic" sz="quarter" idx="13"/>
          </p:nvPr>
        </p:nvPicPr>
        <p:blipFill>
          <a:blip r:embed="rId7"/>
          <a:srcRect t="17210" b="17210"/>
          <a:stretch>
            <a:fillRect/>
          </a:stretch>
        </p:blipFill>
        <p:spPr/>
      </p:pic>
      <p:pic>
        <p:nvPicPr>
          <p:cNvPr id="6" name="Immagine 5" descr="Immagine che contiene testo, Elementi grafici, Carattere, logo&#10;&#10;Descrizione generata automaticamente">
            <a:extLst>
              <a:ext uri="{FF2B5EF4-FFF2-40B4-BE49-F238E27FC236}">
                <a16:creationId xmlns:a16="http://schemas.microsoft.com/office/drawing/2014/main" id="{AC000B5C-93B4-7FD0-4C0A-DF3C9D0BF833}"/>
              </a:ext>
            </a:extLst>
          </p:cNvPr>
          <p:cNvPicPr>
            <a:picLocks noChangeAspect="1"/>
          </p:cNvPicPr>
          <p:nvPr/>
        </p:nvPicPr>
        <p:blipFill>
          <a:blip r:embed="rId8"/>
          <a:stretch>
            <a:fillRect/>
          </a:stretch>
        </p:blipFill>
        <p:spPr>
          <a:xfrm>
            <a:off x="8991302" y="5091496"/>
            <a:ext cx="912970" cy="977950"/>
          </a:xfrm>
          <a:prstGeom prst="rect">
            <a:avLst/>
          </a:prstGeom>
        </p:spPr>
      </p:pic>
    </p:spTree>
    <p:extLst>
      <p:ext uri="{BB962C8B-B14F-4D97-AF65-F5344CB8AC3E}">
        <p14:creationId xmlns:p14="http://schemas.microsoft.com/office/powerpoint/2010/main" val="1448531964"/>
      </p:ext>
    </p:extLst>
  </p:cSld>
  <p:clrMapOvr>
    <a:masterClrMapping/>
  </p:clrMapOvr>
</p:sld>
</file>

<file path=ppt/theme/theme1.xml><?xml version="1.0" encoding="utf-8"?>
<a:theme xmlns:a="http://schemas.openxmlformats.org/drawingml/2006/main" name="3DFloatVTI">
  <a:themeElements>
    <a:clrScheme name="Float">
      <a:dk1>
        <a:sysClr val="windowText" lastClr="000000"/>
      </a:dk1>
      <a:lt1>
        <a:sysClr val="window" lastClr="FFFFFF"/>
      </a:lt1>
      <a:dk2>
        <a:srgbClr val="1B192E"/>
      </a:dk2>
      <a:lt2>
        <a:srgbClr val="EAE5EB"/>
      </a:lt2>
      <a:accent1>
        <a:srgbClr val="13BE89"/>
      </a:accent1>
      <a:accent2>
        <a:srgbClr val="12B1BF"/>
      </a:accent2>
      <a:accent3>
        <a:srgbClr val="D40AA8"/>
      </a:accent3>
      <a:accent4>
        <a:srgbClr val="B86E62"/>
      </a:accent4>
      <a:accent5>
        <a:srgbClr val="A3A3C1"/>
      </a:accent5>
      <a:accent6>
        <a:srgbClr val="37335B"/>
      </a:accent6>
      <a:hlink>
        <a:srgbClr val="0066FF"/>
      </a:hlink>
      <a:folHlink>
        <a:srgbClr val="666699"/>
      </a:folHlink>
    </a:clrScheme>
    <a:fontScheme name="Float">
      <a:majorFont>
        <a:latin typeface="Walbaum Display"/>
        <a:ea typeface=""/>
        <a:cs typeface=""/>
      </a:majorFont>
      <a:minorFont>
        <a:latin typeface="Gill Sans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74515058.tgt.Office_50301109_TF33713516_Win32_OJ112196127.potx" id="{46519ADD-CA2C-4FEA-8766-15A0FE58BEAA}" vid="{0CA712DC-5E0E-4D6D-B971-1A075692B590}"/>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8"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285C9A7B-5100-431A-83F3-00781F3B8BA1}">
  <we:reference id="wa200003964" version="1.0.0.0" store="it-IT" storeType="OMEX"/>
  <we:alternateReferences>
    <we:reference id="WA200003964" version="1.0.0.0" store=""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8" ma:contentTypeDescription="Create a new document." ma:contentTypeScope="" ma:versionID="22a266b9fa9a230c5a512669d8b298c3">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ddc33fff6b14141ee5c74a0d29ea6a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lcf76f155ced4ddcb4097134ff3c332f" ma:index="24" nillable="true" ma:taxonomy="true" ma:internalName="lcf76f155ced4ddcb4097134ff3c332f" ma:taxonomyFieldName="MediaServiceAITags" ma:displayName="Image Tags" ma:readOnly="false" ma:fieldId="{5cf76f15-5ced-4ddc-b409-7134ff3c332f}" ma:taxonomyMulti="true" ma:sspId="e385fb40-52d4-4fae-9c5b-3e8ff8a5878e" ma:termSetId="09814cd3-568e-4e90-9814-8d621ff8fb84"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lcf76f155ced4ddcb4097134ff3c332f xmlns="71af3243-3dd4-4a8d-8c0d-dd76da1f02a5">
      <Terms xmlns="http://schemas.microsoft.com/office/infopath/2007/PartnerControls"/>
    </lcf76f155ced4ddcb4097134ff3c332f>
    <TaxCatchAll xmlns="230e9df3-be65-4c73-a93b-d1236ebd677e"/>
    <MediaServiceKeyPoints xmlns="71af3243-3dd4-4a8d-8c0d-dd76da1f02a5" xsi:nil="true"/>
  </documentManagement>
</p:properties>
</file>

<file path=customXml/itemProps1.xml><?xml version="1.0" encoding="utf-8"?>
<ds:datastoreItem xmlns:ds="http://schemas.openxmlformats.org/officeDocument/2006/customXml" ds:itemID="{DE4876F9-7AE1-498D-B8FE-1E3AD703D2AF}">
  <ds:schemaRefs>
    <ds:schemaRef ds:uri="http://schemas.microsoft.com/office/2006/metadata/contentType"/>
    <ds:schemaRef ds:uri="http://schemas.microsoft.com/office/2006/metadata/properties/metaAttributes"/>
    <ds:schemaRef ds:uri="http://www.w3.org/2000/xmlns/"/>
    <ds:schemaRef ds:uri="http://www.w3.org/2001/XMLSchema"/>
    <ds:schemaRef ds:uri="http://schemas.microsoft.com/sharepoint/v3"/>
    <ds:schemaRef ds:uri="71af3243-3dd4-4a8d-8c0d-dd76da1f02a5"/>
    <ds:schemaRef ds:uri="16c05727-aa75-4e4a-9b5f-8a80a1165891"/>
    <ds:schemaRef ds:uri="230e9df3-be65-4c73-a93b-d1236ebd677e"/>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04751AB-E840-446F-8D49-E697067EC887}">
  <ds:schemaRefs>
    <ds:schemaRef ds:uri="http://schemas.microsoft.com/sharepoint/v3/contenttype/forms"/>
  </ds:schemaRefs>
</ds:datastoreItem>
</file>

<file path=customXml/itemProps3.xml><?xml version="1.0" encoding="utf-8"?>
<ds:datastoreItem xmlns:ds="http://schemas.openxmlformats.org/officeDocument/2006/customXml" ds:itemID="{50811A92-D464-4AC4-A396-BA73B10CEEAC}">
  <ds:schemaRefs>
    <ds:schemaRef ds:uri="http://schemas.microsoft.com/office/2006/metadata/properties"/>
    <ds:schemaRef ds:uri="http://www.w3.org/2000/xmlns/"/>
    <ds:schemaRef ds:uri="http://schemas.microsoft.com/sharepoint/v3"/>
    <ds:schemaRef ds:uri="http://www.w3.org/2001/XMLSchema-instance"/>
    <ds:schemaRef ds:uri="71af3243-3dd4-4a8d-8c0d-dd76da1f02a5"/>
    <ds:schemaRef ds:uri="http://schemas.microsoft.com/office/infopath/2007/PartnerControls"/>
    <ds:schemaRef ds:uri="230e9df3-be65-4c73-a93b-d1236ebd677e"/>
  </ds:schemaRefs>
</ds:datastoreItem>
</file>

<file path=docMetadata/LabelInfo.xml><?xml version="1.0" encoding="utf-8"?>
<clbl:labelList xmlns:clbl="http://schemas.microsoft.com/office/2020/mipLabelMetadata">
  <clbl:label id="{f42aa342-8706-4288-bd11-ebb85995028c}" enabled="1" method="Standard" siteId="{72f988bf-86f1-41af-91ab-2d7cd011db47}" contentBits="0" removed="0"/>
</clbl:labelList>
</file>

<file path=docProps/app.xml><?xml version="1.0" encoding="utf-8"?>
<Properties xmlns="http://schemas.openxmlformats.org/officeDocument/2006/extended-properties" xmlns:vt="http://schemas.openxmlformats.org/officeDocument/2006/docPropsVTypes">
  <Template>{D5438A28-812B-41A0-AE72-E227F52E326F}tf33713516_win32</Template>
  <TotalTime>5538</TotalTime>
  <Words>10468</Words>
  <Application>Microsoft Office PowerPoint</Application>
  <PresentationFormat>Widescreen</PresentationFormat>
  <Paragraphs>889</Paragraphs>
  <Slides>78</Slides>
  <Notes>51</Notes>
  <HiddenSlides>0</HiddenSlides>
  <MMClips>0</MMClips>
  <ScaleCrop>false</ScaleCrop>
  <HeadingPairs>
    <vt:vector size="6" baseType="variant">
      <vt:variant>
        <vt:lpstr>Caratteri utilizzati</vt:lpstr>
      </vt:variant>
      <vt:variant>
        <vt:i4>12</vt:i4>
      </vt:variant>
      <vt:variant>
        <vt:lpstr>Tema</vt:lpstr>
      </vt:variant>
      <vt:variant>
        <vt:i4>1</vt:i4>
      </vt:variant>
      <vt:variant>
        <vt:lpstr>Titoli diapositive</vt:lpstr>
      </vt:variant>
      <vt:variant>
        <vt:i4>78</vt:i4>
      </vt:variant>
    </vt:vector>
  </HeadingPairs>
  <TitlesOfParts>
    <vt:vector size="91" baseType="lpstr">
      <vt:lpstr>Arial</vt:lpstr>
      <vt:lpstr>Calibri</vt:lpstr>
      <vt:lpstr>Cambria</vt:lpstr>
      <vt:lpstr>DDG_ProximaNova</vt:lpstr>
      <vt:lpstr>Gill Sans MT</vt:lpstr>
      <vt:lpstr>Muli</vt:lpstr>
      <vt:lpstr>PT Serif</vt:lpstr>
      <vt:lpstr>Roboto</vt:lpstr>
      <vt:lpstr>Symbol</vt:lpstr>
      <vt:lpstr>Times New Roman</vt:lpstr>
      <vt:lpstr>Walbaum Display</vt:lpstr>
      <vt:lpstr>Wingdings</vt:lpstr>
      <vt:lpstr>3DFloatVTI</vt:lpstr>
      <vt:lpstr>"La Direttiva (UE) 2022/2557 relativa alla resilienza dei soggetti critici (Critical Entities Resilience)."</vt:lpstr>
      <vt:lpstr>Agenda</vt:lpstr>
      <vt:lpstr>Direttiva 2008/114/CE</vt:lpstr>
      <vt:lpstr>“Sì a una governance unitaria con visione olistica per la resilienza delle infrastrutture critiche italiane”*</vt:lpstr>
      <vt:lpstr>“Sì a una governance unitaria con visione olistica per la resilienza delle infrastrutture critiche italiane”*</vt:lpstr>
      <vt:lpstr>III/ Principi di base della Direttiva CER</vt:lpstr>
      <vt:lpstr>Cronoprogramma 2024</vt:lpstr>
      <vt:lpstr>Cosa prevede la Direttiva CER:</vt:lpstr>
      <vt:lpstr>La Direttiva NIS2 vs NIS</vt:lpstr>
      <vt:lpstr>La Direttiva NIS2 vs NIS</vt:lpstr>
      <vt:lpstr>SOGGETTI CRITICI /1</vt:lpstr>
      <vt:lpstr>SOGGETTI CRITICI /2</vt:lpstr>
      <vt:lpstr>Quadri nazionali per la resilienza  dei soggetti critici</vt:lpstr>
      <vt:lpstr>Strategia per la resilienza dei soggetti critici </vt:lpstr>
      <vt:lpstr>Valutazione del rischio  da parte degli Stati membri</vt:lpstr>
      <vt:lpstr>Valutazione del rischio  da parte degli Stati membri</vt:lpstr>
      <vt:lpstr>Focus: Guerra ibrida</vt:lpstr>
      <vt:lpstr>Valutazione del rischio  da parte degli Stati membri</vt:lpstr>
      <vt:lpstr>Valutazione del rischio  da parte degli Stati membri</vt:lpstr>
      <vt:lpstr>Individuazione dei soggetti critici (art. 6).</vt:lpstr>
      <vt:lpstr>Individuazione dei soggetti critici (art. 6).</vt:lpstr>
      <vt:lpstr>Effetti negativi rilevanti (art. 7)</vt:lpstr>
      <vt:lpstr>Autorità competenti e punto di contatto unico  (art. 9)</vt:lpstr>
      <vt:lpstr>Autorità competenti e punto di contatto unico  (art. 9)</vt:lpstr>
      <vt:lpstr> Sostegno degli Stati membri ai soggetti critici (art. 10)</vt:lpstr>
      <vt:lpstr> Focus: i costi di conformità alla Direttiva CER*</vt:lpstr>
      <vt:lpstr> Cooperazione tra Stati membri (art. 11) </vt:lpstr>
      <vt:lpstr> FOCUS: ORGANIZZAZIONE</vt:lpstr>
      <vt:lpstr>Valutazione del rischio  da parte dei soggetti critici (art. 12)</vt:lpstr>
      <vt:lpstr>Valutazione del rischio  da parte dei soggetti critici (timeline)</vt:lpstr>
      <vt:lpstr>Valutazioni del rischio o documenti redatti conformemente agli obblighi previsti da altri atti giuridici (art 12, u.co)</vt:lpstr>
      <vt:lpstr>Misure di resilienza dei soggetti critici (art. 13)/1</vt:lpstr>
      <vt:lpstr>Misure di resilienza dei soggetti critici (art. 13)/2</vt:lpstr>
      <vt:lpstr>Misure di resilienza dei soggetti critici (art. 13)/3</vt:lpstr>
      <vt:lpstr> </vt:lpstr>
      <vt:lpstr> Focus: la definizione di categorie di personale che svolgono funzioni critiche,</vt:lpstr>
      <vt:lpstr>Controlli dei precedenti personali (art. 14) (Background Check)</vt:lpstr>
      <vt:lpstr> </vt:lpstr>
      <vt:lpstr> </vt:lpstr>
      <vt:lpstr>Presentazione standard di PowerPoint</vt:lpstr>
      <vt:lpstr> </vt:lpstr>
      <vt:lpstr> </vt:lpstr>
      <vt:lpstr>Presentazione standard di PowerPoint</vt:lpstr>
      <vt:lpstr>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Scadenze CER 2026-2027 e collegamento con Direttiva NIS2</vt:lpstr>
      <vt:lpstr>La tipologia dei costi per compliance alla Direttiva CER</vt:lpstr>
      <vt:lpstr>Considerazioni finali:</vt:lpstr>
      <vt:lpstr>"La Direttiva (UE) 2022/2557 relativa alla resilienza dei soggetti critici  (Critical Entities Resilience)."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"Gli effetti geopolitici della nuova normativa europea sulle infrastrutture critiche"</dc:title>
  <dc:creator>Alberto Caruso de Carolis</dc:creator>
  <cp:lastModifiedBy>Alberto Caruso de Carolis</cp:lastModifiedBy>
  <cp:revision>8</cp:revision>
  <dcterms:created xsi:type="dcterms:W3CDTF">2023-02-13T09:35:09Z</dcterms:created>
  <dcterms:modified xsi:type="dcterms:W3CDTF">2024-06-14T12:42:48Z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